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4"/>
    <p:sldMasterId id="2147483713" r:id="rId5"/>
    <p:sldMasterId id="2147483676" r:id="rId6"/>
  </p:sldMasterIdLst>
  <p:notesMasterIdLst>
    <p:notesMasterId r:id="rId17"/>
  </p:notesMasterIdLst>
  <p:handoutMasterIdLst>
    <p:handoutMasterId r:id="rId18"/>
  </p:handoutMasterIdLst>
  <p:sldIdLst>
    <p:sldId id="353" r:id="rId7"/>
    <p:sldId id="370" r:id="rId8"/>
    <p:sldId id="397" r:id="rId9"/>
    <p:sldId id="410" r:id="rId10"/>
    <p:sldId id="405" r:id="rId11"/>
    <p:sldId id="385" r:id="rId12"/>
    <p:sldId id="387" r:id="rId13"/>
    <p:sldId id="406" r:id="rId14"/>
    <p:sldId id="403" r:id="rId15"/>
    <p:sldId id="407" r:id="rId16"/>
  </p:sldIdLst>
  <p:sldSz cx="9144000" cy="5143500" type="screen16x9"/>
  <p:notesSz cx="6858000" cy="2314575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736" userDrawn="1">
          <p15:clr>
            <a:srgbClr val="A4A3A4"/>
          </p15:clr>
        </p15:guide>
        <p15:guide id="2" pos="1477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EFE"/>
    <a:srgbClr val="FCBF00"/>
    <a:srgbClr val="2B2F2F"/>
    <a:srgbClr val="134056"/>
    <a:srgbClr val="222222"/>
    <a:srgbClr val="0071AA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DCE73F-826D-4792-AC5F-18C61F508C3F}" v="70" dt="2022-10-16T22:46:59.5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17" autoAdjust="0"/>
    <p:restoredTop sz="94704"/>
  </p:normalViewPr>
  <p:slideViewPr>
    <p:cSldViewPr snapToGrid="0">
      <p:cViewPr varScale="1">
        <p:scale>
          <a:sx n="112" d="100"/>
          <a:sy n="112" d="100"/>
        </p:scale>
        <p:origin x="1149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736"/>
        <p:guide pos="147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microsoft.com/office/2016/11/relationships/changesInfo" Target="changesInfos/changesInfo1.xml"/><Relationship Id="rId10" Type="http://schemas.openxmlformats.org/officeDocument/2006/relationships/slide" Target="slides/slide4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uis Berman" userId="a562264b7ba45ef8" providerId="LiveId" clId="{ACDCE73F-826D-4792-AC5F-18C61F508C3F}"/>
    <pc:docChg chg="undo custSel addSld delSld modSld sldOrd modMainMaster">
      <pc:chgData name="Louis Berman" userId="a562264b7ba45ef8" providerId="LiveId" clId="{ACDCE73F-826D-4792-AC5F-18C61F508C3F}" dt="2022-10-17T13:22:01.447" v="3777" actId="6549"/>
      <pc:docMkLst>
        <pc:docMk/>
      </pc:docMkLst>
      <pc:sldChg chg="addSp delSp modSp mod">
        <pc:chgData name="Louis Berman" userId="a562264b7ba45ef8" providerId="LiveId" clId="{ACDCE73F-826D-4792-AC5F-18C61F508C3F}" dt="2022-10-16T16:38:10.818" v="644" actId="1037"/>
        <pc:sldMkLst>
          <pc:docMk/>
          <pc:sldMk cId="1473751046" sldId="353"/>
        </pc:sldMkLst>
        <pc:spChg chg="add mod">
          <ac:chgData name="Louis Berman" userId="a562264b7ba45ef8" providerId="LiveId" clId="{ACDCE73F-826D-4792-AC5F-18C61F508C3F}" dt="2022-10-16T16:38:10.818" v="644" actId="1037"/>
          <ac:spMkLst>
            <pc:docMk/>
            <pc:sldMk cId="1473751046" sldId="353"/>
            <ac:spMk id="8" creationId="{2BC2DB1F-8829-3000-CC1A-9D8CB4702B2D}"/>
          </ac:spMkLst>
        </pc:spChg>
        <pc:grpChg chg="add mod">
          <ac:chgData name="Louis Berman" userId="a562264b7ba45ef8" providerId="LiveId" clId="{ACDCE73F-826D-4792-AC5F-18C61F508C3F}" dt="2022-10-16T16:38:10.818" v="644" actId="1037"/>
          <ac:grpSpMkLst>
            <pc:docMk/>
            <pc:sldMk cId="1473751046" sldId="353"/>
            <ac:grpSpMk id="9" creationId="{97B417F9-2BFB-4A9B-6441-23AD2A76604D}"/>
          </ac:grpSpMkLst>
        </pc:grpChg>
        <pc:picChg chg="add mod">
          <ac:chgData name="Louis Berman" userId="a562264b7ba45ef8" providerId="LiveId" clId="{ACDCE73F-826D-4792-AC5F-18C61F508C3F}" dt="2022-10-16T16:37:20.188" v="633" actId="164"/>
          <ac:picMkLst>
            <pc:docMk/>
            <pc:sldMk cId="1473751046" sldId="353"/>
            <ac:picMk id="2" creationId="{FFF4137B-4C59-C355-7A79-6B06E4284411}"/>
          </ac:picMkLst>
        </pc:picChg>
        <pc:picChg chg="add del mod">
          <ac:chgData name="Louis Berman" userId="a562264b7ba45ef8" providerId="LiveId" clId="{ACDCE73F-826D-4792-AC5F-18C61F508C3F}" dt="2022-10-16T16:31:44.481" v="513" actId="478"/>
          <ac:picMkLst>
            <pc:docMk/>
            <pc:sldMk cId="1473751046" sldId="353"/>
            <ac:picMk id="3" creationId="{41B7E95D-5493-4035-CC23-8E8350ED7410}"/>
          </ac:picMkLst>
        </pc:picChg>
        <pc:picChg chg="add del mod">
          <ac:chgData name="Louis Berman" userId="a562264b7ba45ef8" providerId="LiveId" clId="{ACDCE73F-826D-4792-AC5F-18C61F508C3F}" dt="2022-10-16T16:33:31.999" v="517" actId="478"/>
          <ac:picMkLst>
            <pc:docMk/>
            <pc:sldMk cId="1473751046" sldId="353"/>
            <ac:picMk id="5" creationId="{EC676FC1-2418-5290-3A98-E98F67299B40}"/>
          </ac:picMkLst>
        </pc:picChg>
        <pc:picChg chg="add mod">
          <ac:chgData name="Louis Berman" userId="a562264b7ba45ef8" providerId="LiveId" clId="{ACDCE73F-826D-4792-AC5F-18C61F508C3F}" dt="2022-10-16T16:37:20.188" v="633" actId="164"/>
          <ac:picMkLst>
            <pc:docMk/>
            <pc:sldMk cId="1473751046" sldId="353"/>
            <ac:picMk id="7" creationId="{F34046F0-AE47-C494-0D07-0DA444CCAB3A}"/>
          </ac:picMkLst>
        </pc:picChg>
      </pc:sldChg>
      <pc:sldChg chg="modSp del mod">
        <pc:chgData name="Louis Berman" userId="a562264b7ba45ef8" providerId="LiveId" clId="{ACDCE73F-826D-4792-AC5F-18C61F508C3F}" dt="2022-10-16T16:38:52.767" v="646" actId="47"/>
        <pc:sldMkLst>
          <pc:docMk/>
          <pc:sldMk cId="270837783" sldId="358"/>
        </pc:sldMkLst>
        <pc:spChg chg="mod">
          <ac:chgData name="Louis Berman" userId="a562264b7ba45ef8" providerId="LiveId" clId="{ACDCE73F-826D-4792-AC5F-18C61F508C3F}" dt="2022-10-16T16:25:38.160" v="484" actId="14100"/>
          <ac:spMkLst>
            <pc:docMk/>
            <pc:sldMk cId="270837783" sldId="358"/>
            <ac:spMk id="2" creationId="{DAF31793-EA20-A843-B881-6B898C2E1893}"/>
          </ac:spMkLst>
        </pc:spChg>
        <pc:spChg chg="mod">
          <ac:chgData name="Louis Berman" userId="a562264b7ba45ef8" providerId="LiveId" clId="{ACDCE73F-826D-4792-AC5F-18C61F508C3F}" dt="2022-10-16T14:04:03.572" v="37" actId="20577"/>
          <ac:spMkLst>
            <pc:docMk/>
            <pc:sldMk cId="270837783" sldId="358"/>
            <ac:spMk id="3" creationId="{DD608F65-F637-264A-A125-39F032ED2A0B}"/>
          </ac:spMkLst>
        </pc:spChg>
      </pc:sldChg>
      <pc:sldChg chg="del">
        <pc:chgData name="Louis Berman" userId="a562264b7ba45ef8" providerId="LiveId" clId="{ACDCE73F-826D-4792-AC5F-18C61F508C3F}" dt="2022-10-16T21:22:14.704" v="3226" actId="47"/>
        <pc:sldMkLst>
          <pc:docMk/>
          <pc:sldMk cId="3629385759" sldId="364"/>
        </pc:sldMkLst>
      </pc:sldChg>
      <pc:sldChg chg="addSp delSp modSp mod">
        <pc:chgData name="Louis Berman" userId="a562264b7ba45ef8" providerId="LiveId" clId="{ACDCE73F-826D-4792-AC5F-18C61F508C3F}" dt="2022-10-16T22:48:29.125" v="3772" actId="20577"/>
        <pc:sldMkLst>
          <pc:docMk/>
          <pc:sldMk cId="2090462485" sldId="370"/>
        </pc:sldMkLst>
        <pc:spChg chg="mod">
          <ac:chgData name="Louis Berman" userId="a562264b7ba45ef8" providerId="LiveId" clId="{ACDCE73F-826D-4792-AC5F-18C61F508C3F}" dt="2022-10-16T16:51:30.861" v="1339" actId="1035"/>
          <ac:spMkLst>
            <pc:docMk/>
            <pc:sldMk cId="2090462485" sldId="370"/>
            <ac:spMk id="9" creationId="{BDBBB706-72F0-6049-AC1A-60B74878DEE2}"/>
          </ac:spMkLst>
        </pc:spChg>
        <pc:spChg chg="mod">
          <ac:chgData name="Louis Berman" userId="a562264b7ba45ef8" providerId="LiveId" clId="{ACDCE73F-826D-4792-AC5F-18C61F508C3F}" dt="2022-10-16T14:07:32.609" v="117" actId="20577"/>
          <ac:spMkLst>
            <pc:docMk/>
            <pc:sldMk cId="2090462485" sldId="370"/>
            <ac:spMk id="11" creationId="{2CA7A019-78C3-DA45-9D94-C00050DD2CF1}"/>
          </ac:spMkLst>
        </pc:spChg>
        <pc:spChg chg="mod">
          <ac:chgData name="Louis Berman" userId="a562264b7ba45ef8" providerId="LiveId" clId="{ACDCE73F-826D-4792-AC5F-18C61F508C3F}" dt="2022-10-16T22:48:29.125" v="3772" actId="20577"/>
          <ac:spMkLst>
            <pc:docMk/>
            <pc:sldMk cId="2090462485" sldId="370"/>
            <ac:spMk id="13" creationId="{85F1F6E4-B35D-C94B-93BF-39ABA3A1A2D6}"/>
          </ac:spMkLst>
        </pc:spChg>
        <pc:picChg chg="add del mod">
          <ac:chgData name="Louis Berman" userId="a562264b7ba45ef8" providerId="LiveId" clId="{ACDCE73F-826D-4792-AC5F-18C61F508C3F}" dt="2022-10-16T14:56:06.631" v="266" actId="21"/>
          <ac:picMkLst>
            <pc:docMk/>
            <pc:sldMk cId="2090462485" sldId="370"/>
            <ac:picMk id="2" creationId="{E42DF490-F6E6-6933-83C5-B73DE3569585}"/>
          </ac:picMkLst>
        </pc:picChg>
        <pc:picChg chg="add del mod">
          <ac:chgData name="Louis Berman" userId="a562264b7ba45ef8" providerId="LiveId" clId="{ACDCE73F-826D-4792-AC5F-18C61F508C3F}" dt="2022-10-16T14:53:37.978" v="264" actId="21"/>
          <ac:picMkLst>
            <pc:docMk/>
            <pc:sldMk cId="2090462485" sldId="370"/>
            <ac:picMk id="4" creationId="{95F72FB1-E2A7-9641-5EA2-EDBBC7462840}"/>
          </ac:picMkLst>
        </pc:picChg>
      </pc:sldChg>
      <pc:sldChg chg="add del">
        <pc:chgData name="Louis Berman" userId="a562264b7ba45ef8" providerId="LiveId" clId="{ACDCE73F-826D-4792-AC5F-18C61F508C3F}" dt="2022-10-16T22:45:55.297" v="3765" actId="47"/>
        <pc:sldMkLst>
          <pc:docMk/>
          <pc:sldMk cId="4263233270" sldId="373"/>
        </pc:sldMkLst>
      </pc:sldChg>
      <pc:sldChg chg="del">
        <pc:chgData name="Louis Berman" userId="a562264b7ba45ef8" providerId="LiveId" clId="{ACDCE73F-826D-4792-AC5F-18C61F508C3F}" dt="2022-10-16T21:33:46.550" v="3351" actId="47"/>
        <pc:sldMkLst>
          <pc:docMk/>
          <pc:sldMk cId="2198679694" sldId="382"/>
        </pc:sldMkLst>
      </pc:sldChg>
      <pc:sldChg chg="del">
        <pc:chgData name="Louis Berman" userId="a562264b7ba45ef8" providerId="LiveId" clId="{ACDCE73F-826D-4792-AC5F-18C61F508C3F}" dt="2022-10-16T21:33:50.900" v="3352" actId="47"/>
        <pc:sldMkLst>
          <pc:docMk/>
          <pc:sldMk cId="3311358497" sldId="383"/>
        </pc:sldMkLst>
      </pc:sldChg>
      <pc:sldChg chg="addSp delSp modSp add del mod ord">
        <pc:chgData name="Louis Berman" userId="a562264b7ba45ef8" providerId="LiveId" clId="{ACDCE73F-826D-4792-AC5F-18C61F508C3F}" dt="2022-10-16T22:46:20.431" v="3769" actId="6549"/>
        <pc:sldMkLst>
          <pc:docMk/>
          <pc:sldMk cId="2564224634" sldId="385"/>
        </pc:sldMkLst>
        <pc:spChg chg="mod topLvl">
          <ac:chgData name="Louis Berman" userId="a562264b7ba45ef8" providerId="LiveId" clId="{ACDCE73F-826D-4792-AC5F-18C61F508C3F}" dt="2022-10-16T21:41:45.097" v="3589" actId="164"/>
          <ac:spMkLst>
            <pc:docMk/>
            <pc:sldMk cId="2564224634" sldId="385"/>
            <ac:spMk id="6" creationId="{6E125B78-B1A8-48F1-8913-B5B93E8573E6}"/>
          </ac:spMkLst>
        </pc:spChg>
        <pc:spChg chg="mod">
          <ac:chgData name="Louis Berman" userId="a562264b7ba45ef8" providerId="LiveId" clId="{ACDCE73F-826D-4792-AC5F-18C61F508C3F}" dt="2022-10-16T22:46:20.431" v="3769" actId="6549"/>
          <ac:spMkLst>
            <pc:docMk/>
            <pc:sldMk cId="2564224634" sldId="385"/>
            <ac:spMk id="9" creationId="{D458F84C-10FE-024B-9ABA-99B1081D3983}"/>
          </ac:spMkLst>
        </pc:spChg>
        <pc:spChg chg="mod topLvl">
          <ac:chgData name="Louis Berman" userId="a562264b7ba45ef8" providerId="LiveId" clId="{ACDCE73F-826D-4792-AC5F-18C61F508C3F}" dt="2022-10-16T21:41:45.097" v="3589" actId="164"/>
          <ac:spMkLst>
            <pc:docMk/>
            <pc:sldMk cId="2564224634" sldId="385"/>
            <ac:spMk id="10" creationId="{6BDA9094-A4FB-4608-BF99-3F0F39355A64}"/>
          </ac:spMkLst>
        </pc:spChg>
        <pc:spChg chg="mod topLvl">
          <ac:chgData name="Louis Berman" userId="a562264b7ba45ef8" providerId="LiveId" clId="{ACDCE73F-826D-4792-AC5F-18C61F508C3F}" dt="2022-10-16T21:41:45.097" v="3589" actId="164"/>
          <ac:spMkLst>
            <pc:docMk/>
            <pc:sldMk cId="2564224634" sldId="385"/>
            <ac:spMk id="11" creationId="{6DDF642C-1A72-49CF-8D15-91CAA1A3A74A}"/>
          </ac:spMkLst>
        </pc:spChg>
        <pc:spChg chg="mod topLvl">
          <ac:chgData name="Louis Berman" userId="a562264b7ba45ef8" providerId="LiveId" clId="{ACDCE73F-826D-4792-AC5F-18C61F508C3F}" dt="2022-10-16T21:41:45.097" v="3589" actId="164"/>
          <ac:spMkLst>
            <pc:docMk/>
            <pc:sldMk cId="2564224634" sldId="385"/>
            <ac:spMk id="12" creationId="{C15CCC49-3FAA-45A7-902C-DB933B591A79}"/>
          </ac:spMkLst>
        </pc:spChg>
        <pc:spChg chg="mod topLvl">
          <ac:chgData name="Louis Berman" userId="a562264b7ba45ef8" providerId="LiveId" clId="{ACDCE73F-826D-4792-AC5F-18C61F508C3F}" dt="2022-10-16T22:42:56.920" v="3764" actId="20577"/>
          <ac:spMkLst>
            <pc:docMk/>
            <pc:sldMk cId="2564224634" sldId="385"/>
            <ac:spMk id="13" creationId="{225DE541-F291-4E9B-B46A-4321BC2C9927}"/>
          </ac:spMkLst>
        </pc:spChg>
        <pc:spChg chg="add del mod topLvl">
          <ac:chgData name="Louis Berman" userId="a562264b7ba45ef8" providerId="LiveId" clId="{ACDCE73F-826D-4792-AC5F-18C61F508C3F}" dt="2022-10-16T21:38:24.738" v="3416" actId="478"/>
          <ac:spMkLst>
            <pc:docMk/>
            <pc:sldMk cId="2564224634" sldId="385"/>
            <ac:spMk id="14" creationId="{28068C9F-34DD-44DE-8D0C-6AF9CCA3819A}"/>
          </ac:spMkLst>
        </pc:spChg>
        <pc:spChg chg="mod">
          <ac:chgData name="Louis Berman" userId="a562264b7ba45ef8" providerId="LiveId" clId="{ACDCE73F-826D-4792-AC5F-18C61F508C3F}" dt="2022-10-16T21:38:19.681" v="3415" actId="165"/>
          <ac:spMkLst>
            <pc:docMk/>
            <pc:sldMk cId="2564224634" sldId="385"/>
            <ac:spMk id="16" creationId="{62BC28D2-EC4A-4E9C-AC96-71F23785ACD3}"/>
          </ac:spMkLst>
        </pc:spChg>
        <pc:spChg chg="mod">
          <ac:chgData name="Louis Berman" userId="a562264b7ba45ef8" providerId="LiveId" clId="{ACDCE73F-826D-4792-AC5F-18C61F508C3F}" dt="2022-10-16T21:38:19.681" v="3415" actId="165"/>
          <ac:spMkLst>
            <pc:docMk/>
            <pc:sldMk cId="2564224634" sldId="385"/>
            <ac:spMk id="17" creationId="{99F950E9-D4DD-49FE-98C8-B6C365AC6475}"/>
          </ac:spMkLst>
        </pc:spChg>
        <pc:spChg chg="mod">
          <ac:chgData name="Louis Berman" userId="a562264b7ba45ef8" providerId="LiveId" clId="{ACDCE73F-826D-4792-AC5F-18C61F508C3F}" dt="2022-10-16T22:42:39.390" v="3763" actId="14100"/>
          <ac:spMkLst>
            <pc:docMk/>
            <pc:sldMk cId="2564224634" sldId="385"/>
            <ac:spMk id="18" creationId="{EC6279EC-A1E3-4F33-834A-6041F13FDB8D}"/>
          </ac:spMkLst>
        </pc:spChg>
        <pc:spChg chg="del">
          <ac:chgData name="Louis Berman" userId="a562264b7ba45ef8" providerId="LiveId" clId="{ACDCE73F-826D-4792-AC5F-18C61F508C3F}" dt="2022-10-16T21:41:25.067" v="3584" actId="478"/>
          <ac:spMkLst>
            <pc:docMk/>
            <pc:sldMk cId="2564224634" sldId="385"/>
            <ac:spMk id="19" creationId="{042C3E1F-7CC6-4A21-919F-CF2EDF1A164B}"/>
          </ac:spMkLst>
        </pc:spChg>
        <pc:spChg chg="del">
          <ac:chgData name="Louis Berman" userId="a562264b7ba45ef8" providerId="LiveId" clId="{ACDCE73F-826D-4792-AC5F-18C61F508C3F}" dt="2022-10-16T21:41:39.176" v="3588" actId="478"/>
          <ac:spMkLst>
            <pc:docMk/>
            <pc:sldMk cId="2564224634" sldId="385"/>
            <ac:spMk id="20" creationId="{FE5232A4-A1EB-4109-A8B9-EB4C95D4B7FC}"/>
          </ac:spMkLst>
        </pc:spChg>
        <pc:spChg chg="del">
          <ac:chgData name="Louis Berman" userId="a562264b7ba45ef8" providerId="LiveId" clId="{ACDCE73F-826D-4792-AC5F-18C61F508C3F}" dt="2022-10-16T21:41:27.267" v="3585" actId="478"/>
          <ac:spMkLst>
            <pc:docMk/>
            <pc:sldMk cId="2564224634" sldId="385"/>
            <ac:spMk id="21" creationId="{AD929BA8-907B-4993-9125-98A8A57F1B3D}"/>
          </ac:spMkLst>
        </pc:spChg>
        <pc:spChg chg="del">
          <ac:chgData name="Louis Berman" userId="a562264b7ba45ef8" providerId="LiveId" clId="{ACDCE73F-826D-4792-AC5F-18C61F508C3F}" dt="2022-10-16T21:41:37.091" v="3587" actId="478"/>
          <ac:spMkLst>
            <pc:docMk/>
            <pc:sldMk cId="2564224634" sldId="385"/>
            <ac:spMk id="22" creationId="{04F45C9E-91B1-43B4-9E04-1DFEF5ABA0EE}"/>
          </ac:spMkLst>
        </pc:spChg>
        <pc:spChg chg="del">
          <ac:chgData name="Louis Berman" userId="a562264b7ba45ef8" providerId="LiveId" clId="{ACDCE73F-826D-4792-AC5F-18C61F508C3F}" dt="2022-10-16T21:41:30.210" v="3586" actId="478"/>
          <ac:spMkLst>
            <pc:docMk/>
            <pc:sldMk cId="2564224634" sldId="385"/>
            <ac:spMk id="23" creationId="{02ED129B-6CA4-495C-B543-0C378F749E94}"/>
          </ac:spMkLst>
        </pc:spChg>
        <pc:grpChg chg="add mod">
          <ac:chgData name="Louis Berman" userId="a562264b7ba45ef8" providerId="LiveId" clId="{ACDCE73F-826D-4792-AC5F-18C61F508C3F}" dt="2022-10-16T21:41:47.436" v="3604" actId="1035"/>
          <ac:grpSpMkLst>
            <pc:docMk/>
            <pc:sldMk cId="2564224634" sldId="385"/>
            <ac:grpSpMk id="2" creationId="{DFF10960-9B7F-451E-CDB8-260F7710F538}"/>
          </ac:grpSpMkLst>
        </pc:grpChg>
        <pc:grpChg chg="del">
          <ac:chgData name="Louis Berman" userId="a562264b7ba45ef8" providerId="LiveId" clId="{ACDCE73F-826D-4792-AC5F-18C61F508C3F}" dt="2022-10-16T21:38:19.681" v="3415" actId="165"/>
          <ac:grpSpMkLst>
            <pc:docMk/>
            <pc:sldMk cId="2564224634" sldId="385"/>
            <ac:grpSpMk id="5" creationId="{C4C5DF73-FF86-4474-83E1-C6B804F1C8B7}"/>
          </ac:grpSpMkLst>
        </pc:grpChg>
        <pc:grpChg chg="mod topLvl">
          <ac:chgData name="Louis Berman" userId="a562264b7ba45ef8" providerId="LiveId" clId="{ACDCE73F-826D-4792-AC5F-18C61F508C3F}" dt="2022-10-16T21:41:45.097" v="3589" actId="164"/>
          <ac:grpSpMkLst>
            <pc:docMk/>
            <pc:sldMk cId="2564224634" sldId="385"/>
            <ac:grpSpMk id="15" creationId="{D0808261-EF8E-4110-9AF6-CBA80E06FF9E}"/>
          </ac:grpSpMkLst>
        </pc:grpChg>
      </pc:sldChg>
      <pc:sldChg chg="modSp mod ord">
        <pc:chgData name="Louis Berman" userId="a562264b7ba45ef8" providerId="LiveId" clId="{ACDCE73F-826D-4792-AC5F-18C61F508C3F}" dt="2022-10-16T21:24:51.859" v="3287" actId="6549"/>
        <pc:sldMkLst>
          <pc:docMk/>
          <pc:sldMk cId="3691311715" sldId="387"/>
        </pc:sldMkLst>
        <pc:spChg chg="mod">
          <ac:chgData name="Louis Berman" userId="a562264b7ba45ef8" providerId="LiveId" clId="{ACDCE73F-826D-4792-AC5F-18C61F508C3F}" dt="2022-10-16T21:24:51.859" v="3287" actId="6549"/>
          <ac:spMkLst>
            <pc:docMk/>
            <pc:sldMk cId="3691311715" sldId="387"/>
            <ac:spMk id="10" creationId="{9743C008-4E5D-1843-9C4F-453804171C92}"/>
          </ac:spMkLst>
        </pc:spChg>
        <pc:spChg chg="mod">
          <ac:chgData name="Louis Berman" userId="a562264b7ba45ef8" providerId="LiveId" clId="{ACDCE73F-826D-4792-AC5F-18C61F508C3F}" dt="2022-10-16T20:45:35.466" v="2597" actId="20577"/>
          <ac:spMkLst>
            <pc:docMk/>
            <pc:sldMk cId="3691311715" sldId="387"/>
            <ac:spMk id="11" creationId="{B15DFC79-4536-064F-877B-A4349870033A}"/>
          </ac:spMkLst>
        </pc:spChg>
      </pc:sldChg>
      <pc:sldChg chg="del">
        <pc:chgData name="Louis Berman" userId="a562264b7ba45ef8" providerId="LiveId" clId="{ACDCE73F-826D-4792-AC5F-18C61F508C3F}" dt="2022-10-16T21:34:01.520" v="3353" actId="47"/>
        <pc:sldMkLst>
          <pc:docMk/>
          <pc:sldMk cId="434996539" sldId="388"/>
        </pc:sldMkLst>
      </pc:sldChg>
      <pc:sldChg chg="del">
        <pc:chgData name="Louis Berman" userId="a562264b7ba45ef8" providerId="LiveId" clId="{ACDCE73F-826D-4792-AC5F-18C61F508C3F}" dt="2022-10-16T21:34:01.520" v="3353" actId="47"/>
        <pc:sldMkLst>
          <pc:docMk/>
          <pc:sldMk cId="2044002824" sldId="389"/>
        </pc:sldMkLst>
      </pc:sldChg>
      <pc:sldChg chg="del">
        <pc:chgData name="Louis Berman" userId="a562264b7ba45ef8" providerId="LiveId" clId="{ACDCE73F-826D-4792-AC5F-18C61F508C3F}" dt="2022-10-16T21:34:01.520" v="3353" actId="47"/>
        <pc:sldMkLst>
          <pc:docMk/>
          <pc:sldMk cId="4263559326" sldId="390"/>
        </pc:sldMkLst>
      </pc:sldChg>
      <pc:sldChg chg="del">
        <pc:chgData name="Louis Berman" userId="a562264b7ba45ef8" providerId="LiveId" clId="{ACDCE73F-826D-4792-AC5F-18C61F508C3F}" dt="2022-10-16T21:34:01.520" v="3353" actId="47"/>
        <pc:sldMkLst>
          <pc:docMk/>
          <pc:sldMk cId="1776659961" sldId="391"/>
        </pc:sldMkLst>
      </pc:sldChg>
      <pc:sldChg chg="del">
        <pc:chgData name="Louis Berman" userId="a562264b7ba45ef8" providerId="LiveId" clId="{ACDCE73F-826D-4792-AC5F-18C61F508C3F}" dt="2022-10-16T21:34:01.520" v="3353" actId="47"/>
        <pc:sldMkLst>
          <pc:docMk/>
          <pc:sldMk cId="2391353397" sldId="392"/>
        </pc:sldMkLst>
      </pc:sldChg>
      <pc:sldChg chg="del">
        <pc:chgData name="Louis Berman" userId="a562264b7ba45ef8" providerId="LiveId" clId="{ACDCE73F-826D-4792-AC5F-18C61F508C3F}" dt="2022-10-16T21:34:01.520" v="3353" actId="47"/>
        <pc:sldMkLst>
          <pc:docMk/>
          <pc:sldMk cId="680180451" sldId="393"/>
        </pc:sldMkLst>
      </pc:sldChg>
      <pc:sldChg chg="del">
        <pc:chgData name="Louis Berman" userId="a562264b7ba45ef8" providerId="LiveId" clId="{ACDCE73F-826D-4792-AC5F-18C61F508C3F}" dt="2022-10-16T21:34:01.520" v="3353" actId="47"/>
        <pc:sldMkLst>
          <pc:docMk/>
          <pc:sldMk cId="266805259" sldId="394"/>
        </pc:sldMkLst>
      </pc:sldChg>
      <pc:sldChg chg="del">
        <pc:chgData name="Louis Berman" userId="a562264b7ba45ef8" providerId="LiveId" clId="{ACDCE73F-826D-4792-AC5F-18C61F508C3F}" dt="2022-10-16T21:34:01.520" v="3353" actId="47"/>
        <pc:sldMkLst>
          <pc:docMk/>
          <pc:sldMk cId="228809634" sldId="395"/>
        </pc:sldMkLst>
      </pc:sldChg>
      <pc:sldChg chg="del">
        <pc:chgData name="Louis Berman" userId="a562264b7ba45ef8" providerId="LiveId" clId="{ACDCE73F-826D-4792-AC5F-18C61F508C3F}" dt="2022-10-16T21:34:01.520" v="3353" actId="47"/>
        <pc:sldMkLst>
          <pc:docMk/>
          <pc:sldMk cId="695312645" sldId="396"/>
        </pc:sldMkLst>
      </pc:sldChg>
      <pc:sldChg chg="addSp delSp modSp mod">
        <pc:chgData name="Louis Berman" userId="a562264b7ba45ef8" providerId="LiveId" clId="{ACDCE73F-826D-4792-AC5F-18C61F508C3F}" dt="2022-10-16T21:24:33.616" v="3285" actId="1036"/>
        <pc:sldMkLst>
          <pc:docMk/>
          <pc:sldMk cId="1205254091" sldId="397"/>
        </pc:sldMkLst>
        <pc:spChg chg="add del mod">
          <ac:chgData name="Louis Berman" userId="a562264b7ba45ef8" providerId="LiveId" clId="{ACDCE73F-826D-4792-AC5F-18C61F508C3F}" dt="2022-10-16T17:38:41.644" v="1342"/>
          <ac:spMkLst>
            <pc:docMk/>
            <pc:sldMk cId="1205254091" sldId="397"/>
            <ac:spMk id="2" creationId="{97FE7B28-BB72-26AB-0B01-253B1371184E}"/>
          </ac:spMkLst>
        </pc:spChg>
        <pc:spChg chg="add del mod">
          <ac:chgData name="Louis Berman" userId="a562264b7ba45ef8" providerId="LiveId" clId="{ACDCE73F-826D-4792-AC5F-18C61F508C3F}" dt="2022-10-16T21:24:33.616" v="3285" actId="1036"/>
          <ac:spMkLst>
            <pc:docMk/>
            <pc:sldMk cId="1205254091" sldId="397"/>
            <ac:spMk id="8" creationId="{05422592-07A8-4B4F-ABDB-1334794BADC4}"/>
          </ac:spMkLst>
        </pc:spChg>
        <pc:picChg chg="add mod">
          <ac:chgData name="Louis Berman" userId="a562264b7ba45ef8" providerId="LiveId" clId="{ACDCE73F-826D-4792-AC5F-18C61F508C3F}" dt="2022-10-16T19:49:57.731" v="1716"/>
          <ac:picMkLst>
            <pc:docMk/>
            <pc:sldMk cId="1205254091" sldId="397"/>
            <ac:picMk id="3" creationId="{D1A97E16-CFEC-1FC1-3D32-2B075B04AEF1}"/>
          </ac:picMkLst>
        </pc:picChg>
      </pc:sldChg>
      <pc:sldChg chg="add del">
        <pc:chgData name="Louis Berman" userId="a562264b7ba45ef8" providerId="LiveId" clId="{ACDCE73F-826D-4792-AC5F-18C61F508C3F}" dt="2022-10-16T22:45:55.297" v="3765" actId="47"/>
        <pc:sldMkLst>
          <pc:docMk/>
          <pc:sldMk cId="1256572958" sldId="398"/>
        </pc:sldMkLst>
      </pc:sldChg>
      <pc:sldChg chg="del">
        <pc:chgData name="Louis Berman" userId="a562264b7ba45ef8" providerId="LiveId" clId="{ACDCE73F-826D-4792-AC5F-18C61F508C3F}" dt="2022-10-16T21:34:01.520" v="3353" actId="47"/>
        <pc:sldMkLst>
          <pc:docMk/>
          <pc:sldMk cId="574876351" sldId="400"/>
        </pc:sldMkLst>
      </pc:sldChg>
      <pc:sldChg chg="add del">
        <pc:chgData name="Louis Berman" userId="a562264b7ba45ef8" providerId="LiveId" clId="{ACDCE73F-826D-4792-AC5F-18C61F508C3F}" dt="2022-10-16T22:45:55.297" v="3765" actId="47"/>
        <pc:sldMkLst>
          <pc:docMk/>
          <pc:sldMk cId="2728149012" sldId="401"/>
        </pc:sldMkLst>
      </pc:sldChg>
      <pc:sldChg chg="add del">
        <pc:chgData name="Louis Berman" userId="a562264b7ba45ef8" providerId="LiveId" clId="{ACDCE73F-826D-4792-AC5F-18C61F508C3F}" dt="2022-10-16T22:45:55.297" v="3765" actId="47"/>
        <pc:sldMkLst>
          <pc:docMk/>
          <pc:sldMk cId="604137492" sldId="402"/>
        </pc:sldMkLst>
      </pc:sldChg>
      <pc:sldChg chg="addSp delSp modSp mod ord">
        <pc:chgData name="Louis Berman" userId="a562264b7ba45ef8" providerId="LiveId" clId="{ACDCE73F-826D-4792-AC5F-18C61F508C3F}" dt="2022-10-16T21:26:07.921" v="3308"/>
        <pc:sldMkLst>
          <pc:docMk/>
          <pc:sldMk cId="315226995" sldId="403"/>
        </pc:sldMkLst>
        <pc:spChg chg="add del mod">
          <ac:chgData name="Louis Berman" userId="a562264b7ba45ef8" providerId="LiveId" clId="{ACDCE73F-826D-4792-AC5F-18C61F508C3F}" dt="2022-10-16T21:20:31.231" v="3217" actId="478"/>
          <ac:spMkLst>
            <pc:docMk/>
            <pc:sldMk cId="315226995" sldId="403"/>
            <ac:spMk id="5" creationId="{EA3B59BE-6696-8996-9879-F342BF5BE0E0}"/>
          </ac:spMkLst>
        </pc:spChg>
        <pc:spChg chg="del mod">
          <ac:chgData name="Louis Berman" userId="a562264b7ba45ef8" providerId="LiveId" clId="{ACDCE73F-826D-4792-AC5F-18C61F508C3F}" dt="2022-10-16T21:20:27.745" v="3216" actId="478"/>
          <ac:spMkLst>
            <pc:docMk/>
            <pc:sldMk cId="315226995" sldId="403"/>
            <ac:spMk id="9" creationId="{BDBBB706-72F0-6049-AC1A-60B74878DEE2}"/>
          </ac:spMkLst>
        </pc:spChg>
        <pc:spChg chg="mod">
          <ac:chgData name="Louis Berman" userId="a562264b7ba45ef8" providerId="LiveId" clId="{ACDCE73F-826D-4792-AC5F-18C61F508C3F}" dt="2022-10-16T21:19:06.774" v="3201" actId="20577"/>
          <ac:spMkLst>
            <pc:docMk/>
            <pc:sldMk cId="315226995" sldId="403"/>
            <ac:spMk id="11" creationId="{2CA7A019-78C3-DA45-9D94-C00050DD2CF1}"/>
          </ac:spMkLst>
        </pc:spChg>
        <pc:spChg chg="del mod">
          <ac:chgData name="Louis Berman" userId="a562264b7ba45ef8" providerId="LiveId" clId="{ACDCE73F-826D-4792-AC5F-18C61F508C3F}" dt="2022-10-16T21:20:48.881" v="3221" actId="478"/>
          <ac:spMkLst>
            <pc:docMk/>
            <pc:sldMk cId="315226995" sldId="403"/>
            <ac:spMk id="13" creationId="{85F1F6E4-B35D-C94B-93BF-39ABA3A1A2D6}"/>
          </ac:spMkLst>
        </pc:spChg>
        <pc:picChg chg="add mod">
          <ac:chgData name="Louis Berman" userId="a562264b7ba45ef8" providerId="LiveId" clId="{ACDCE73F-826D-4792-AC5F-18C61F508C3F}" dt="2022-10-16T21:21:06.972" v="3225" actId="1076"/>
          <ac:picMkLst>
            <pc:docMk/>
            <pc:sldMk cId="315226995" sldId="403"/>
            <ac:picMk id="2" creationId="{E78468AD-B228-3072-377A-7DEFE54FAA4C}"/>
          </ac:picMkLst>
        </pc:picChg>
      </pc:sldChg>
      <pc:sldChg chg="new del">
        <pc:chgData name="Louis Berman" userId="a562264b7ba45ef8" providerId="LiveId" clId="{ACDCE73F-826D-4792-AC5F-18C61F508C3F}" dt="2022-10-16T14:56:19.879" v="268" actId="47"/>
        <pc:sldMkLst>
          <pc:docMk/>
          <pc:sldMk cId="3509133778" sldId="404"/>
        </pc:sldMkLst>
      </pc:sldChg>
      <pc:sldChg chg="addSp delSp modSp add del mod">
        <pc:chgData name="Louis Berman" userId="a562264b7ba45ef8" providerId="LiveId" clId="{ACDCE73F-826D-4792-AC5F-18C61F508C3F}" dt="2022-10-16T20:26:17.796" v="1862" actId="47"/>
        <pc:sldMkLst>
          <pc:docMk/>
          <pc:sldMk cId="3853538016" sldId="404"/>
        </pc:sldMkLst>
        <pc:spChg chg="add mod">
          <ac:chgData name="Louis Berman" userId="a562264b7ba45ef8" providerId="LiveId" clId="{ACDCE73F-826D-4792-AC5F-18C61F508C3F}" dt="2022-10-16T20:12:06.149" v="1779" actId="12788"/>
          <ac:spMkLst>
            <pc:docMk/>
            <pc:sldMk cId="3853538016" sldId="404"/>
            <ac:spMk id="3" creationId="{8E1DF2CD-59F2-7E3D-CAD5-7401B6FEC883}"/>
          </ac:spMkLst>
        </pc:spChg>
        <pc:spChg chg="mod">
          <ac:chgData name="Louis Berman" userId="a562264b7ba45ef8" providerId="LiveId" clId="{ACDCE73F-826D-4792-AC5F-18C61F508C3F}" dt="2022-10-16T20:22:32.587" v="1786"/>
          <ac:spMkLst>
            <pc:docMk/>
            <pc:sldMk cId="3853538016" sldId="404"/>
            <ac:spMk id="10" creationId="{9743C008-4E5D-1843-9C4F-453804171C92}"/>
          </ac:spMkLst>
        </pc:spChg>
        <pc:spChg chg="mod">
          <ac:chgData name="Louis Berman" userId="a562264b7ba45ef8" providerId="LiveId" clId="{ACDCE73F-826D-4792-AC5F-18C61F508C3F}" dt="2022-10-16T20:26:10.782" v="1861" actId="20577"/>
          <ac:spMkLst>
            <pc:docMk/>
            <pc:sldMk cId="3853538016" sldId="404"/>
            <ac:spMk id="11" creationId="{B15DFC79-4536-064F-877B-A4349870033A}"/>
          </ac:spMkLst>
        </pc:spChg>
        <pc:picChg chg="del">
          <ac:chgData name="Louis Berman" userId="a562264b7ba45ef8" providerId="LiveId" clId="{ACDCE73F-826D-4792-AC5F-18C61F508C3F}" dt="2022-10-16T20:10:39.941" v="1745" actId="478"/>
          <ac:picMkLst>
            <pc:docMk/>
            <pc:sldMk cId="3853538016" sldId="404"/>
            <ac:picMk id="2" creationId="{D9D64170-62C9-4628-AE53-15E447B99DBE}"/>
          </ac:picMkLst>
        </pc:picChg>
        <pc:picChg chg="add mod">
          <ac:chgData name="Louis Berman" userId="a562264b7ba45ef8" providerId="LiveId" clId="{ACDCE73F-826D-4792-AC5F-18C61F508C3F}" dt="2022-10-16T20:12:06.149" v="1779" actId="12788"/>
          <ac:picMkLst>
            <pc:docMk/>
            <pc:sldMk cId="3853538016" sldId="404"/>
            <ac:picMk id="4098" creationId="{C4139E1E-C4C8-EB98-EF5D-565A0A0CB7E4}"/>
          </ac:picMkLst>
        </pc:picChg>
      </pc:sldChg>
      <pc:sldChg chg="modSp add mod">
        <pc:chgData name="Louis Berman" userId="a562264b7ba45ef8" providerId="LiveId" clId="{ACDCE73F-826D-4792-AC5F-18C61F508C3F}" dt="2022-10-16T21:16:36.354" v="3146" actId="20577"/>
        <pc:sldMkLst>
          <pc:docMk/>
          <pc:sldMk cId="1831310840" sldId="405"/>
        </pc:sldMkLst>
        <pc:spChg chg="mod">
          <ac:chgData name="Louis Berman" userId="a562264b7ba45ef8" providerId="LiveId" clId="{ACDCE73F-826D-4792-AC5F-18C61F508C3F}" dt="2022-10-16T20:38:15.337" v="2287" actId="20577"/>
          <ac:spMkLst>
            <pc:docMk/>
            <pc:sldMk cId="1831310840" sldId="405"/>
            <ac:spMk id="10" creationId="{9743C008-4E5D-1843-9C4F-453804171C92}"/>
          </ac:spMkLst>
        </pc:spChg>
        <pc:spChg chg="mod">
          <ac:chgData name="Louis Berman" userId="a562264b7ba45ef8" providerId="LiveId" clId="{ACDCE73F-826D-4792-AC5F-18C61F508C3F}" dt="2022-10-16T21:16:36.354" v="3146" actId="20577"/>
          <ac:spMkLst>
            <pc:docMk/>
            <pc:sldMk cId="1831310840" sldId="405"/>
            <ac:spMk id="11" creationId="{B15DFC79-4536-064F-877B-A4349870033A}"/>
          </ac:spMkLst>
        </pc:spChg>
      </pc:sldChg>
      <pc:sldChg chg="modSp new del mod">
        <pc:chgData name="Louis Berman" userId="a562264b7ba45ef8" providerId="LiveId" clId="{ACDCE73F-826D-4792-AC5F-18C61F508C3F}" dt="2022-10-16T20:23:14.942" v="1795" actId="47"/>
        <pc:sldMkLst>
          <pc:docMk/>
          <pc:sldMk cId="2847448327" sldId="406"/>
        </pc:sldMkLst>
        <pc:spChg chg="mod">
          <ac:chgData name="Louis Berman" userId="a562264b7ba45ef8" providerId="LiveId" clId="{ACDCE73F-826D-4792-AC5F-18C61F508C3F}" dt="2022-10-16T20:22:53.680" v="1794" actId="404"/>
          <ac:spMkLst>
            <pc:docMk/>
            <pc:sldMk cId="2847448327" sldId="406"/>
            <ac:spMk id="2" creationId="{C7B443A9-1796-3F14-E7BF-EAA054B771A3}"/>
          </ac:spMkLst>
        </pc:spChg>
      </pc:sldChg>
      <pc:sldChg chg="modSp add del mod">
        <pc:chgData name="Louis Berman" userId="a562264b7ba45ef8" providerId="LiveId" clId="{ACDCE73F-826D-4792-AC5F-18C61F508C3F}" dt="2022-10-16T20:26:19.724" v="1863" actId="47"/>
        <pc:sldMkLst>
          <pc:docMk/>
          <pc:sldMk cId="3204328621" sldId="406"/>
        </pc:sldMkLst>
        <pc:spChg chg="mod">
          <ac:chgData name="Louis Berman" userId="a562264b7ba45ef8" providerId="LiveId" clId="{ACDCE73F-826D-4792-AC5F-18C61F508C3F}" dt="2022-10-16T20:24:34.855" v="1803" actId="20577"/>
          <ac:spMkLst>
            <pc:docMk/>
            <pc:sldMk cId="3204328621" sldId="406"/>
            <ac:spMk id="10" creationId="{9743C008-4E5D-1843-9C4F-453804171C92}"/>
          </ac:spMkLst>
        </pc:spChg>
        <pc:spChg chg="mod">
          <ac:chgData name="Louis Berman" userId="a562264b7ba45ef8" providerId="LiveId" clId="{ACDCE73F-826D-4792-AC5F-18C61F508C3F}" dt="2022-10-16T20:23:35.519" v="1801" actId="20577"/>
          <ac:spMkLst>
            <pc:docMk/>
            <pc:sldMk cId="3204328621" sldId="406"/>
            <ac:spMk id="11" creationId="{B15DFC79-4536-064F-877B-A4349870033A}"/>
          </ac:spMkLst>
        </pc:spChg>
      </pc:sldChg>
      <pc:sldChg chg="addSp delSp modSp add mod">
        <pc:chgData name="Louis Berman" userId="a562264b7ba45ef8" providerId="LiveId" clId="{ACDCE73F-826D-4792-AC5F-18C61F508C3F}" dt="2022-10-17T13:22:01.447" v="3777" actId="6549"/>
        <pc:sldMkLst>
          <pc:docMk/>
          <pc:sldMk cId="4029491593" sldId="406"/>
        </pc:sldMkLst>
        <pc:spChg chg="mod">
          <ac:chgData name="Louis Berman" userId="a562264b7ba45ef8" providerId="LiveId" clId="{ACDCE73F-826D-4792-AC5F-18C61F508C3F}" dt="2022-10-17T13:22:01.447" v="3777" actId="6549"/>
          <ac:spMkLst>
            <pc:docMk/>
            <pc:sldMk cId="4029491593" sldId="406"/>
            <ac:spMk id="10" creationId="{9743C008-4E5D-1843-9C4F-453804171C92}"/>
          </ac:spMkLst>
        </pc:spChg>
        <pc:spChg chg="mod">
          <ac:chgData name="Louis Berman" userId="a562264b7ba45ef8" providerId="LiveId" clId="{ACDCE73F-826D-4792-AC5F-18C61F508C3F}" dt="2022-10-16T21:17:23.236" v="3154" actId="6549"/>
          <ac:spMkLst>
            <pc:docMk/>
            <pc:sldMk cId="4029491593" sldId="406"/>
            <ac:spMk id="11" creationId="{B15DFC79-4536-064F-877B-A4349870033A}"/>
          </ac:spMkLst>
        </pc:spChg>
        <pc:picChg chg="del">
          <ac:chgData name="Louis Berman" userId="a562264b7ba45ef8" providerId="LiveId" clId="{ACDCE73F-826D-4792-AC5F-18C61F508C3F}" dt="2022-10-16T20:53:10.636" v="2612" actId="478"/>
          <ac:picMkLst>
            <pc:docMk/>
            <pc:sldMk cId="4029491593" sldId="406"/>
            <ac:picMk id="8" creationId="{AD236E68-39B7-4E62-A228-F289E83BF7A1}"/>
          </ac:picMkLst>
        </pc:picChg>
        <pc:picChg chg="add mod">
          <ac:chgData name="Louis Berman" userId="a562264b7ba45ef8" providerId="LiveId" clId="{ACDCE73F-826D-4792-AC5F-18C61F508C3F}" dt="2022-10-16T20:54:04.125" v="2645" actId="1076"/>
          <ac:picMkLst>
            <pc:docMk/>
            <pc:sldMk cId="4029491593" sldId="406"/>
            <ac:picMk id="5122" creationId="{B526E05E-503F-4378-7C42-DC1A27A91AC5}"/>
          </ac:picMkLst>
        </pc:picChg>
      </pc:sldChg>
      <pc:sldChg chg="modSp add mod ord">
        <pc:chgData name="Louis Berman" userId="a562264b7ba45ef8" providerId="LiveId" clId="{ACDCE73F-826D-4792-AC5F-18C61F508C3F}" dt="2022-10-16T21:26:07.921" v="3308"/>
        <pc:sldMkLst>
          <pc:docMk/>
          <pc:sldMk cId="3381689725" sldId="407"/>
        </pc:sldMkLst>
        <pc:spChg chg="mod">
          <ac:chgData name="Louis Berman" userId="a562264b7ba45ef8" providerId="LiveId" clId="{ACDCE73F-826D-4792-AC5F-18C61F508C3F}" dt="2022-10-16T21:22:50.347" v="3240" actId="20577"/>
          <ac:spMkLst>
            <pc:docMk/>
            <pc:sldMk cId="3381689725" sldId="407"/>
            <ac:spMk id="8" creationId="{2BC2DB1F-8829-3000-CC1A-9D8CB4702B2D}"/>
          </ac:spMkLst>
        </pc:spChg>
      </pc:sldChg>
      <pc:sldChg chg="add del">
        <pc:chgData name="Louis Berman" userId="a562264b7ba45ef8" providerId="LiveId" clId="{ACDCE73F-826D-4792-AC5F-18C61F508C3F}" dt="2022-10-16T21:22:25.696" v="3228"/>
        <pc:sldMkLst>
          <pc:docMk/>
          <pc:sldMk cId="4158381738" sldId="407"/>
        </pc:sldMkLst>
      </pc:sldChg>
      <pc:sldChg chg="new del">
        <pc:chgData name="Louis Berman" userId="a562264b7ba45ef8" providerId="LiveId" clId="{ACDCE73F-826D-4792-AC5F-18C61F508C3F}" dt="2022-10-16T21:33:37.702" v="3350" actId="47"/>
        <pc:sldMkLst>
          <pc:docMk/>
          <pc:sldMk cId="3702764146" sldId="408"/>
        </pc:sldMkLst>
      </pc:sldChg>
      <pc:sldChg chg="new del">
        <pc:chgData name="Louis Berman" userId="a562264b7ba45ef8" providerId="LiveId" clId="{ACDCE73F-826D-4792-AC5F-18C61F508C3F}" dt="2022-10-16T21:33:37.702" v="3350" actId="47"/>
        <pc:sldMkLst>
          <pc:docMk/>
          <pc:sldMk cId="193125514" sldId="409"/>
        </pc:sldMkLst>
      </pc:sldChg>
      <pc:sldChg chg="addSp delSp modSp add mod">
        <pc:chgData name="Louis Berman" userId="a562264b7ba45ef8" providerId="LiveId" clId="{ACDCE73F-826D-4792-AC5F-18C61F508C3F}" dt="2022-10-16T21:31:47.757" v="3349" actId="20577"/>
        <pc:sldMkLst>
          <pc:docMk/>
          <pc:sldMk cId="3355385809" sldId="410"/>
        </pc:sldMkLst>
        <pc:spChg chg="del mod">
          <ac:chgData name="Louis Berman" userId="a562264b7ba45ef8" providerId="LiveId" clId="{ACDCE73F-826D-4792-AC5F-18C61F508C3F}" dt="2022-10-16T21:29:33.575" v="3326" actId="478"/>
          <ac:spMkLst>
            <pc:docMk/>
            <pc:sldMk cId="3355385809" sldId="410"/>
            <ac:spMk id="10" creationId="{9743C008-4E5D-1843-9C4F-453804171C92}"/>
          </ac:spMkLst>
        </pc:spChg>
        <pc:spChg chg="mod">
          <ac:chgData name="Louis Berman" userId="a562264b7ba45ef8" providerId="LiveId" clId="{ACDCE73F-826D-4792-AC5F-18C61F508C3F}" dt="2022-10-16T21:31:47.757" v="3349" actId="20577"/>
          <ac:spMkLst>
            <pc:docMk/>
            <pc:sldMk cId="3355385809" sldId="410"/>
            <ac:spMk id="11" creationId="{B15DFC79-4536-064F-877B-A4349870033A}"/>
          </ac:spMkLst>
        </pc:spChg>
        <pc:picChg chg="add mod">
          <ac:chgData name="Louis Berman" userId="a562264b7ba45ef8" providerId="LiveId" clId="{ACDCE73F-826D-4792-AC5F-18C61F508C3F}" dt="2022-10-16T21:31:32.421" v="3338" actId="1076"/>
          <ac:picMkLst>
            <pc:docMk/>
            <pc:sldMk cId="3355385809" sldId="410"/>
            <ac:picMk id="3" creationId="{26532710-203E-6136-DE00-0CE462BC7C34}"/>
          </ac:picMkLst>
        </pc:picChg>
      </pc:sldChg>
      <pc:sldMasterChg chg="addSp delSp modSp mod">
        <pc:chgData name="Louis Berman" userId="a562264b7ba45ef8" providerId="LiveId" clId="{ACDCE73F-826D-4792-AC5F-18C61F508C3F}" dt="2022-10-16T16:38:31.526" v="645" actId="14100"/>
        <pc:sldMasterMkLst>
          <pc:docMk/>
          <pc:sldMasterMk cId="1487230191" sldId="2147483661"/>
        </pc:sldMasterMkLst>
        <pc:spChg chg="add del mod">
          <ac:chgData name="Louis Berman" userId="a562264b7ba45ef8" providerId="LiveId" clId="{ACDCE73F-826D-4792-AC5F-18C61F508C3F}" dt="2022-10-16T15:57:56.953" v="389" actId="478"/>
          <ac:spMkLst>
            <pc:docMk/>
            <pc:sldMasterMk cId="1487230191" sldId="2147483661"/>
            <ac:spMk id="2" creationId="{B5861443-4676-4A4B-BCD5-4209EEE2084C}"/>
          </ac:spMkLst>
        </pc:spChg>
        <pc:spChg chg="mod">
          <ac:chgData name="Louis Berman" userId="a562264b7ba45ef8" providerId="LiveId" clId="{ACDCE73F-826D-4792-AC5F-18C61F508C3F}" dt="2022-10-16T16:38:31.526" v="645" actId="14100"/>
          <ac:spMkLst>
            <pc:docMk/>
            <pc:sldMasterMk cId="1487230191" sldId="2147483661"/>
            <ac:spMk id="8" creationId="{990B949A-2D77-F242-AB74-AD28ED71C2C2}"/>
          </ac:spMkLst>
        </pc:spChg>
        <pc:spChg chg="add del mod">
          <ac:chgData name="Louis Berman" userId="a562264b7ba45ef8" providerId="LiveId" clId="{ACDCE73F-826D-4792-AC5F-18C61F508C3F}" dt="2022-10-16T15:57:59.248" v="390" actId="478"/>
          <ac:spMkLst>
            <pc:docMk/>
            <pc:sldMasterMk cId="1487230191" sldId="2147483661"/>
            <ac:spMk id="9" creationId="{49282277-7691-CBAC-6C44-2CC562B4801F}"/>
          </ac:spMkLst>
        </pc:spChg>
        <pc:spChg chg="mod">
          <ac:chgData name="Louis Berman" userId="a562264b7ba45ef8" providerId="LiveId" clId="{ACDCE73F-826D-4792-AC5F-18C61F508C3F}" dt="2022-10-16T15:14:53.801" v="276" actId="27803"/>
          <ac:spMkLst>
            <pc:docMk/>
            <pc:sldMasterMk cId="1487230191" sldId="2147483661"/>
            <ac:spMk id="11" creationId="{CE40626F-6ED6-05FE-7AA4-0508A44A7740}"/>
          </ac:spMkLst>
        </pc:spChg>
        <pc:spChg chg="mod">
          <ac:chgData name="Louis Berman" userId="a562264b7ba45ef8" providerId="LiveId" clId="{ACDCE73F-826D-4792-AC5F-18C61F508C3F}" dt="2022-10-16T15:14:53.801" v="276" actId="27803"/>
          <ac:spMkLst>
            <pc:docMk/>
            <pc:sldMasterMk cId="1487230191" sldId="2147483661"/>
            <ac:spMk id="12" creationId="{2C1E77A2-0DB0-606A-FD1B-276EEC00AE94}"/>
          </ac:spMkLst>
        </pc:spChg>
        <pc:spChg chg="mod">
          <ac:chgData name="Louis Berman" userId="a562264b7ba45ef8" providerId="LiveId" clId="{ACDCE73F-826D-4792-AC5F-18C61F508C3F}" dt="2022-10-16T15:14:53.801" v="276" actId="27803"/>
          <ac:spMkLst>
            <pc:docMk/>
            <pc:sldMasterMk cId="1487230191" sldId="2147483661"/>
            <ac:spMk id="13" creationId="{39936D7A-7ABC-B6D4-C823-B598964FCF02}"/>
          </ac:spMkLst>
        </pc:spChg>
        <pc:spChg chg="mod">
          <ac:chgData name="Louis Berman" userId="a562264b7ba45ef8" providerId="LiveId" clId="{ACDCE73F-826D-4792-AC5F-18C61F508C3F}" dt="2022-10-16T15:14:53.801" v="276" actId="27803"/>
          <ac:spMkLst>
            <pc:docMk/>
            <pc:sldMasterMk cId="1487230191" sldId="2147483661"/>
            <ac:spMk id="15" creationId="{3A7314A2-7D52-19AE-E6F1-67EBE57C9AC2}"/>
          </ac:spMkLst>
        </pc:spChg>
        <pc:spChg chg="mod">
          <ac:chgData name="Louis Berman" userId="a562264b7ba45ef8" providerId="LiveId" clId="{ACDCE73F-826D-4792-AC5F-18C61F508C3F}" dt="2022-10-16T15:14:53.801" v="276" actId="27803"/>
          <ac:spMkLst>
            <pc:docMk/>
            <pc:sldMasterMk cId="1487230191" sldId="2147483661"/>
            <ac:spMk id="16" creationId="{B7DAF091-4620-B84D-3500-DEDB833C6869}"/>
          </ac:spMkLst>
        </pc:spChg>
        <pc:spChg chg="mod">
          <ac:chgData name="Louis Berman" userId="a562264b7ba45ef8" providerId="LiveId" clId="{ACDCE73F-826D-4792-AC5F-18C61F508C3F}" dt="2022-10-16T15:14:53.801" v="276" actId="27803"/>
          <ac:spMkLst>
            <pc:docMk/>
            <pc:sldMasterMk cId="1487230191" sldId="2147483661"/>
            <ac:spMk id="17" creationId="{CE9EC656-8F9C-C062-E39C-E1F5A043D0B9}"/>
          </ac:spMkLst>
        </pc:spChg>
        <pc:spChg chg="mod">
          <ac:chgData name="Louis Berman" userId="a562264b7ba45ef8" providerId="LiveId" clId="{ACDCE73F-826D-4792-AC5F-18C61F508C3F}" dt="2022-10-16T15:14:53.801" v="276" actId="27803"/>
          <ac:spMkLst>
            <pc:docMk/>
            <pc:sldMasterMk cId="1487230191" sldId="2147483661"/>
            <ac:spMk id="18" creationId="{6151A313-37FA-3D40-18DF-EA264863675E}"/>
          </ac:spMkLst>
        </pc:spChg>
        <pc:spChg chg="mod">
          <ac:chgData name="Louis Berman" userId="a562264b7ba45ef8" providerId="LiveId" clId="{ACDCE73F-826D-4792-AC5F-18C61F508C3F}" dt="2022-10-16T15:14:53.801" v="276" actId="27803"/>
          <ac:spMkLst>
            <pc:docMk/>
            <pc:sldMasterMk cId="1487230191" sldId="2147483661"/>
            <ac:spMk id="19" creationId="{FDFD90A0-B40F-2DA4-BA5C-D3D4DFC34ED2}"/>
          </ac:spMkLst>
        </pc:spChg>
        <pc:spChg chg="mod">
          <ac:chgData name="Louis Berman" userId="a562264b7ba45ef8" providerId="LiveId" clId="{ACDCE73F-826D-4792-AC5F-18C61F508C3F}" dt="2022-10-16T15:14:53.801" v="276" actId="27803"/>
          <ac:spMkLst>
            <pc:docMk/>
            <pc:sldMasterMk cId="1487230191" sldId="2147483661"/>
            <ac:spMk id="20" creationId="{0409D0C1-9EAC-8112-BDE9-DA1B461C632D}"/>
          </ac:spMkLst>
        </pc:spChg>
        <pc:spChg chg="mod">
          <ac:chgData name="Louis Berman" userId="a562264b7ba45ef8" providerId="LiveId" clId="{ACDCE73F-826D-4792-AC5F-18C61F508C3F}" dt="2022-10-16T15:14:53.801" v="276" actId="27803"/>
          <ac:spMkLst>
            <pc:docMk/>
            <pc:sldMasterMk cId="1487230191" sldId="2147483661"/>
            <ac:spMk id="21" creationId="{41983A78-5717-A546-958C-BF360C459F45}"/>
          </ac:spMkLst>
        </pc:spChg>
        <pc:spChg chg="mod">
          <ac:chgData name="Louis Berman" userId="a562264b7ba45ef8" providerId="LiveId" clId="{ACDCE73F-826D-4792-AC5F-18C61F508C3F}" dt="2022-10-16T15:14:53.801" v="276" actId="27803"/>
          <ac:spMkLst>
            <pc:docMk/>
            <pc:sldMasterMk cId="1487230191" sldId="2147483661"/>
            <ac:spMk id="23" creationId="{0D31D018-8E5C-0B92-E27B-95AE510EF6A7}"/>
          </ac:spMkLst>
        </pc:spChg>
        <pc:spChg chg="mod">
          <ac:chgData name="Louis Berman" userId="a562264b7ba45ef8" providerId="LiveId" clId="{ACDCE73F-826D-4792-AC5F-18C61F508C3F}" dt="2022-10-16T15:14:53.801" v="276" actId="27803"/>
          <ac:spMkLst>
            <pc:docMk/>
            <pc:sldMasterMk cId="1487230191" sldId="2147483661"/>
            <ac:spMk id="24" creationId="{967012F2-E4A5-C287-A4D9-8F2B2CE57294}"/>
          </ac:spMkLst>
        </pc:spChg>
        <pc:spChg chg="mod">
          <ac:chgData name="Louis Berman" userId="a562264b7ba45ef8" providerId="LiveId" clId="{ACDCE73F-826D-4792-AC5F-18C61F508C3F}" dt="2022-10-16T15:14:53.801" v="276" actId="27803"/>
          <ac:spMkLst>
            <pc:docMk/>
            <pc:sldMasterMk cId="1487230191" sldId="2147483661"/>
            <ac:spMk id="25" creationId="{F3354349-7D29-C28F-7D70-15FBCF34D7BC}"/>
          </ac:spMkLst>
        </pc:spChg>
        <pc:spChg chg="mod">
          <ac:chgData name="Louis Berman" userId="a562264b7ba45ef8" providerId="LiveId" clId="{ACDCE73F-826D-4792-AC5F-18C61F508C3F}" dt="2022-10-16T15:14:53.801" v="276" actId="27803"/>
          <ac:spMkLst>
            <pc:docMk/>
            <pc:sldMasterMk cId="1487230191" sldId="2147483661"/>
            <ac:spMk id="26" creationId="{0D9D5055-34FA-EF18-B5BC-C0FE8AAE39A0}"/>
          </ac:spMkLst>
        </pc:spChg>
        <pc:grpChg chg="del mod">
          <ac:chgData name="Louis Berman" userId="a562264b7ba45ef8" providerId="LiveId" clId="{ACDCE73F-826D-4792-AC5F-18C61F508C3F}" dt="2022-10-16T15:14:53.801" v="276" actId="27803"/>
          <ac:grpSpMkLst>
            <pc:docMk/>
            <pc:sldMasterMk cId="1487230191" sldId="2147483661"/>
            <ac:grpSpMk id="7" creationId="{0393508B-67FF-68C3-CAEB-7ACFB17955FC}"/>
          </ac:grpSpMkLst>
        </pc:grpChg>
        <pc:grpChg chg="del mod">
          <ac:chgData name="Louis Berman" userId="a562264b7ba45ef8" providerId="LiveId" clId="{ACDCE73F-826D-4792-AC5F-18C61F508C3F}" dt="2022-10-16T15:57:54.433" v="387" actId="478"/>
          <ac:grpSpMkLst>
            <pc:docMk/>
            <pc:sldMasterMk cId="1487230191" sldId="2147483661"/>
            <ac:grpSpMk id="10" creationId="{149D1125-6E73-F508-4B7E-A24D5A414853}"/>
          </ac:grpSpMkLst>
        </pc:grpChg>
        <pc:grpChg chg="del mod">
          <ac:chgData name="Louis Berman" userId="a562264b7ba45ef8" providerId="LiveId" clId="{ACDCE73F-826D-4792-AC5F-18C61F508C3F}" dt="2022-10-16T15:58:00.849" v="391" actId="478"/>
          <ac:grpSpMkLst>
            <pc:docMk/>
            <pc:sldMasterMk cId="1487230191" sldId="2147483661"/>
            <ac:grpSpMk id="14" creationId="{A53871ED-989B-CF42-7C9F-98744B3C2D4A}"/>
          </ac:grpSpMkLst>
        </pc:grpChg>
        <pc:grpChg chg="del mod">
          <ac:chgData name="Louis Berman" userId="a562264b7ba45ef8" providerId="LiveId" clId="{ACDCE73F-826D-4792-AC5F-18C61F508C3F}" dt="2022-10-16T15:58:01.960" v="392" actId="478"/>
          <ac:grpSpMkLst>
            <pc:docMk/>
            <pc:sldMasterMk cId="1487230191" sldId="2147483661"/>
            <ac:grpSpMk id="22" creationId="{37EEE255-7089-941D-FC18-37677C970E0F}"/>
          </ac:grpSpMkLst>
        </pc:grpChg>
        <pc:picChg chg="del">
          <ac:chgData name="Louis Berman" userId="a562264b7ba45ef8" providerId="LiveId" clId="{ACDCE73F-826D-4792-AC5F-18C61F508C3F}" dt="2022-10-16T15:14:04.010" v="270" actId="478"/>
          <ac:picMkLst>
            <pc:docMk/>
            <pc:sldMasterMk cId="1487230191" sldId="2147483661"/>
            <ac:picMk id="4" creationId="{0192D84D-4211-3747-8F43-70D9C214E772}"/>
          </ac:picMkLst>
        </pc:picChg>
        <pc:picChg chg="add del mod">
          <ac:chgData name="Louis Berman" userId="a562264b7ba45ef8" providerId="LiveId" clId="{ACDCE73F-826D-4792-AC5F-18C61F508C3F}" dt="2022-10-16T15:14:53.801" v="276" actId="27803"/>
          <ac:picMkLst>
            <pc:docMk/>
            <pc:sldMasterMk cId="1487230191" sldId="2147483661"/>
            <ac:picMk id="6" creationId="{44B663C8-F277-C34E-723A-A4B34C899C01}"/>
          </ac:picMkLst>
        </pc:picChg>
        <pc:picChg chg="add del mod">
          <ac:chgData name="Louis Berman" userId="a562264b7ba45ef8" providerId="LiveId" clId="{ACDCE73F-826D-4792-AC5F-18C61F508C3F}" dt="2022-10-16T15:58:24.352" v="397" actId="478"/>
          <ac:picMkLst>
            <pc:docMk/>
            <pc:sldMasterMk cId="1487230191" sldId="2147483661"/>
            <ac:picMk id="29" creationId="{5D958F3F-1A7C-2467-8AF9-D771FF30EA6B}"/>
          </ac:picMkLst>
        </pc:picChg>
        <pc:picChg chg="add del mod">
          <ac:chgData name="Louis Berman" userId="a562264b7ba45ef8" providerId="LiveId" clId="{ACDCE73F-826D-4792-AC5F-18C61F508C3F}" dt="2022-10-16T16:04:28.155" v="413" actId="478"/>
          <ac:picMkLst>
            <pc:docMk/>
            <pc:sldMasterMk cId="1487230191" sldId="2147483661"/>
            <ac:picMk id="31" creationId="{D15A09FA-B95A-9142-2F6D-ADA69AA3FF34}"/>
          </ac:picMkLst>
        </pc:picChg>
        <pc:picChg chg="add del mod">
          <ac:chgData name="Louis Berman" userId="a562264b7ba45ef8" providerId="LiveId" clId="{ACDCE73F-826D-4792-AC5F-18C61F508C3F}" dt="2022-10-16T16:05:30.233" v="425" actId="478"/>
          <ac:picMkLst>
            <pc:docMk/>
            <pc:sldMasterMk cId="1487230191" sldId="2147483661"/>
            <ac:picMk id="33" creationId="{DE19123F-70E9-91E8-B236-8C246F5801FE}"/>
          </ac:picMkLst>
        </pc:picChg>
        <pc:picChg chg="add del mod">
          <ac:chgData name="Louis Berman" userId="a562264b7ba45ef8" providerId="LiveId" clId="{ACDCE73F-826D-4792-AC5F-18C61F508C3F}" dt="2022-10-16T16:27:29.991" v="487" actId="21"/>
          <ac:picMkLst>
            <pc:docMk/>
            <pc:sldMasterMk cId="1487230191" sldId="2147483661"/>
            <ac:picMk id="35" creationId="{BA528F36-2D35-8193-7F34-359A6A90E3AD}"/>
          </ac:picMkLst>
        </pc:picChg>
      </pc:sldMasterChg>
      <pc:sldMasterChg chg="addSp delSp modSp mod modSldLayout">
        <pc:chgData name="Louis Berman" userId="a562264b7ba45ef8" providerId="LiveId" clId="{ACDCE73F-826D-4792-AC5F-18C61F508C3F}" dt="2022-10-16T22:46:59.501" v="3771"/>
        <pc:sldMasterMkLst>
          <pc:docMk/>
          <pc:sldMasterMk cId="1577352991" sldId="2147483676"/>
        </pc:sldMasterMkLst>
        <pc:spChg chg="add del mod">
          <ac:chgData name="Louis Berman" userId="a562264b7ba45ef8" providerId="LiveId" clId="{ACDCE73F-826D-4792-AC5F-18C61F508C3F}" dt="2022-10-16T14:27:13.087" v="243" actId="478"/>
          <ac:spMkLst>
            <pc:docMk/>
            <pc:sldMasterMk cId="1577352991" sldId="2147483676"/>
            <ac:spMk id="2" creationId="{5F936902-6E57-0E09-2EEE-FF454A89040B}"/>
          </ac:spMkLst>
        </pc:spChg>
        <pc:picChg chg="add mod">
          <ac:chgData name="Louis Berman" userId="a562264b7ba45ef8" providerId="LiveId" clId="{ACDCE73F-826D-4792-AC5F-18C61F508C3F}" dt="2022-10-16T14:53:02.149" v="263" actId="14100"/>
          <ac:picMkLst>
            <pc:docMk/>
            <pc:sldMasterMk cId="1577352991" sldId="2147483676"/>
            <ac:picMk id="4" creationId="{36791635-26A2-3DBC-1FAF-C1B2469DE951}"/>
          </ac:picMkLst>
        </pc:picChg>
        <pc:picChg chg="add del mod">
          <ac:chgData name="Louis Berman" userId="a562264b7ba45ef8" providerId="LiveId" clId="{ACDCE73F-826D-4792-AC5F-18C61F508C3F}" dt="2022-10-16T14:49:03.906" v="248" actId="478"/>
          <ac:picMkLst>
            <pc:docMk/>
            <pc:sldMasterMk cId="1577352991" sldId="2147483676"/>
            <ac:picMk id="5" creationId="{D10625CD-50A5-198E-5EA0-BBA8D0CF8C72}"/>
          </ac:picMkLst>
        </pc:picChg>
        <pc:picChg chg="del">
          <ac:chgData name="Louis Berman" userId="a562264b7ba45ef8" providerId="LiveId" clId="{ACDCE73F-826D-4792-AC5F-18C61F508C3F}" dt="2022-10-16T14:25:57.064" v="223" actId="478"/>
          <ac:picMkLst>
            <pc:docMk/>
            <pc:sldMasterMk cId="1577352991" sldId="2147483676"/>
            <ac:picMk id="8" creationId="{00000000-0000-0000-0000-000000000000}"/>
          </ac:picMkLst>
        </pc:picChg>
        <pc:picChg chg="add del mod">
          <ac:chgData name="Louis Berman" userId="a562264b7ba45ef8" providerId="LiveId" clId="{ACDCE73F-826D-4792-AC5F-18C61F508C3F}" dt="2022-10-16T14:50:21.193" v="252" actId="478"/>
          <ac:picMkLst>
            <pc:docMk/>
            <pc:sldMasterMk cId="1577352991" sldId="2147483676"/>
            <ac:picMk id="10" creationId="{953F2A14-F682-A543-E318-C7D90E320A92}"/>
          </ac:picMkLst>
        </pc:picChg>
        <pc:picChg chg="add del mod">
          <ac:chgData name="Louis Berman" userId="a562264b7ba45ef8" providerId="LiveId" clId="{ACDCE73F-826D-4792-AC5F-18C61F508C3F}" dt="2022-10-16T14:52:02.384" v="257" actId="478"/>
          <ac:picMkLst>
            <pc:docMk/>
            <pc:sldMasterMk cId="1577352991" sldId="2147483676"/>
            <ac:picMk id="12" creationId="{E1787A1B-D9C4-FBC1-627B-4CABA278868C}"/>
          </ac:picMkLst>
        </pc:picChg>
        <pc:sldLayoutChg chg="addSp delSp modSp mod">
          <pc:chgData name="Louis Berman" userId="a562264b7ba45ef8" providerId="LiveId" clId="{ACDCE73F-826D-4792-AC5F-18C61F508C3F}" dt="2022-10-16T22:46:59.501" v="3771"/>
          <pc:sldLayoutMkLst>
            <pc:docMk/>
            <pc:sldMasterMk cId="1577352991" sldId="2147483676"/>
            <pc:sldLayoutMk cId="2779284293" sldId="2147483680"/>
          </pc:sldLayoutMkLst>
          <pc:spChg chg="add mod">
            <ac:chgData name="Louis Berman" userId="a562264b7ba45ef8" providerId="LiveId" clId="{ACDCE73F-826D-4792-AC5F-18C61F508C3F}" dt="2022-10-16T22:46:59.501" v="3771"/>
            <ac:spMkLst>
              <pc:docMk/>
              <pc:sldMasterMk cId="1577352991" sldId="2147483676"/>
              <pc:sldLayoutMk cId="2779284293" sldId="2147483680"/>
              <ac:spMk id="2" creationId="{9DC4359F-B46C-7C7C-7B3D-B5E00499918D}"/>
            </ac:spMkLst>
          </pc:spChg>
          <pc:spChg chg="del mod">
            <ac:chgData name="Louis Berman" userId="a562264b7ba45ef8" providerId="LiveId" clId="{ACDCE73F-826D-4792-AC5F-18C61F508C3F}" dt="2022-10-16T22:46:58.224" v="3770" actId="478"/>
            <ac:spMkLst>
              <pc:docMk/>
              <pc:sldMasterMk cId="1577352991" sldId="2147483676"/>
              <pc:sldLayoutMk cId="2779284293" sldId="2147483680"/>
              <ac:spMk id="15" creationId="{20A3BA09-EE0F-9B44-AE14-B14731CFEE7C}"/>
            </ac:spMkLst>
          </pc:spChg>
        </pc:sldLayoutChg>
        <pc:sldLayoutChg chg="modSp">
          <pc:chgData name="Louis Berman" userId="a562264b7ba45ef8" providerId="LiveId" clId="{ACDCE73F-826D-4792-AC5F-18C61F508C3F}" dt="2022-10-16T14:22:23.053" v="204"/>
          <pc:sldLayoutMkLst>
            <pc:docMk/>
            <pc:sldMasterMk cId="1577352991" sldId="2147483676"/>
            <pc:sldLayoutMk cId="1364057542" sldId="2147483699"/>
          </pc:sldLayoutMkLst>
          <pc:spChg chg="mod">
            <ac:chgData name="Louis Berman" userId="a562264b7ba45ef8" providerId="LiveId" clId="{ACDCE73F-826D-4792-AC5F-18C61F508C3F}" dt="2022-10-16T14:22:23.053" v="204"/>
            <ac:spMkLst>
              <pc:docMk/>
              <pc:sldMasterMk cId="1577352991" sldId="2147483676"/>
              <pc:sldLayoutMk cId="1364057542" sldId="2147483699"/>
              <ac:spMk id="10" creationId="{5ED4AEAA-5263-0343-93C6-B427EDDE3695}"/>
            </ac:spMkLst>
          </pc:spChg>
        </pc:sldLayoutChg>
        <pc:sldLayoutChg chg="modSp mod">
          <pc:chgData name="Louis Berman" userId="a562264b7ba45ef8" providerId="LiveId" clId="{ACDCE73F-826D-4792-AC5F-18C61F508C3F}" dt="2022-10-16T21:23:40.545" v="3251" actId="20577"/>
          <pc:sldLayoutMkLst>
            <pc:docMk/>
            <pc:sldMasterMk cId="1577352991" sldId="2147483676"/>
            <pc:sldLayoutMk cId="3169174161" sldId="2147483703"/>
          </pc:sldLayoutMkLst>
          <pc:spChg chg="mod">
            <ac:chgData name="Louis Berman" userId="a562264b7ba45ef8" providerId="LiveId" clId="{ACDCE73F-826D-4792-AC5F-18C61F508C3F}" dt="2022-10-16T21:23:40.545" v="3251" actId="20577"/>
            <ac:spMkLst>
              <pc:docMk/>
              <pc:sldMasterMk cId="1577352991" sldId="2147483676"/>
              <pc:sldLayoutMk cId="3169174161" sldId="2147483703"/>
              <ac:spMk id="19" creationId="{F07E2186-FA40-3F47-A8C8-931EDF6F00A7}"/>
            </ac:spMkLst>
          </pc:spChg>
          <pc:picChg chg="mod ord">
            <ac:chgData name="Louis Berman" userId="a562264b7ba45ef8" providerId="LiveId" clId="{ACDCE73F-826D-4792-AC5F-18C61F508C3F}" dt="2022-10-16T14:23:33.562" v="205" actId="167"/>
            <ac:picMkLst>
              <pc:docMk/>
              <pc:sldMasterMk cId="1577352991" sldId="2147483676"/>
              <pc:sldLayoutMk cId="3169174161" sldId="2147483703"/>
              <ac:picMk id="3" creationId="{45B55F6A-11FC-354C-AE4E-0C1B35355A07}"/>
            </ac:picMkLst>
          </pc:picChg>
        </pc:sldLayoutChg>
        <pc:sldLayoutChg chg="modSp">
          <pc:chgData name="Louis Berman" userId="a562264b7ba45ef8" providerId="LiveId" clId="{ACDCE73F-826D-4792-AC5F-18C61F508C3F}" dt="2022-10-16T14:22:23.053" v="204"/>
          <pc:sldLayoutMkLst>
            <pc:docMk/>
            <pc:sldMasterMk cId="1577352991" sldId="2147483676"/>
            <pc:sldLayoutMk cId="1616580749" sldId="2147483707"/>
          </pc:sldLayoutMkLst>
          <pc:spChg chg="mod">
            <ac:chgData name="Louis Berman" userId="a562264b7ba45ef8" providerId="LiveId" clId="{ACDCE73F-826D-4792-AC5F-18C61F508C3F}" dt="2022-10-16T14:22:23.053" v="204"/>
            <ac:spMkLst>
              <pc:docMk/>
              <pc:sldMasterMk cId="1577352991" sldId="2147483676"/>
              <pc:sldLayoutMk cId="1616580749" sldId="2147483707"/>
              <ac:spMk id="15" creationId="{1AF2613F-BB85-214F-B962-B0768D645440}"/>
            </ac:spMkLst>
          </pc:spChg>
        </pc:sldLayoutChg>
        <pc:sldLayoutChg chg="modSp">
          <pc:chgData name="Louis Berman" userId="a562264b7ba45ef8" providerId="LiveId" clId="{ACDCE73F-826D-4792-AC5F-18C61F508C3F}" dt="2022-10-16T14:22:23.053" v="204"/>
          <pc:sldLayoutMkLst>
            <pc:docMk/>
            <pc:sldMasterMk cId="1577352991" sldId="2147483676"/>
            <pc:sldLayoutMk cId="3830177407" sldId="2147483708"/>
          </pc:sldLayoutMkLst>
          <pc:spChg chg="mod">
            <ac:chgData name="Louis Berman" userId="a562264b7ba45ef8" providerId="LiveId" clId="{ACDCE73F-826D-4792-AC5F-18C61F508C3F}" dt="2022-10-16T14:22:23.053" v="204"/>
            <ac:spMkLst>
              <pc:docMk/>
              <pc:sldMasterMk cId="1577352991" sldId="2147483676"/>
              <pc:sldLayoutMk cId="3830177407" sldId="2147483708"/>
              <ac:spMk id="15" creationId="{368E4310-14F3-6642-B728-F2AF40F6A97D}"/>
            </ac:spMkLst>
          </pc:spChg>
        </pc:sldLayoutChg>
        <pc:sldLayoutChg chg="modSp">
          <pc:chgData name="Louis Berman" userId="a562264b7ba45ef8" providerId="LiveId" clId="{ACDCE73F-826D-4792-AC5F-18C61F508C3F}" dt="2022-10-16T14:22:23.053" v="204"/>
          <pc:sldLayoutMkLst>
            <pc:docMk/>
            <pc:sldMasterMk cId="1577352991" sldId="2147483676"/>
            <pc:sldLayoutMk cId="1334944622" sldId="2147483709"/>
          </pc:sldLayoutMkLst>
          <pc:spChg chg="mod">
            <ac:chgData name="Louis Berman" userId="a562264b7ba45ef8" providerId="LiveId" clId="{ACDCE73F-826D-4792-AC5F-18C61F508C3F}" dt="2022-10-16T14:22:23.053" v="204"/>
            <ac:spMkLst>
              <pc:docMk/>
              <pc:sldMasterMk cId="1577352991" sldId="2147483676"/>
              <pc:sldLayoutMk cId="1334944622" sldId="2147483709"/>
              <ac:spMk id="8" creationId="{B7229BC6-11BC-3545-A108-130F7E9BA372}"/>
            </ac:spMkLst>
          </pc:spChg>
        </pc:sldLayoutChg>
        <pc:sldLayoutChg chg="modSp">
          <pc:chgData name="Louis Berman" userId="a562264b7ba45ef8" providerId="LiveId" clId="{ACDCE73F-826D-4792-AC5F-18C61F508C3F}" dt="2022-10-16T14:22:23.053" v="204"/>
          <pc:sldLayoutMkLst>
            <pc:docMk/>
            <pc:sldMasterMk cId="1577352991" sldId="2147483676"/>
            <pc:sldLayoutMk cId="321547252" sldId="2147483715"/>
          </pc:sldLayoutMkLst>
          <pc:spChg chg="mod">
            <ac:chgData name="Louis Berman" userId="a562264b7ba45ef8" providerId="LiveId" clId="{ACDCE73F-826D-4792-AC5F-18C61F508C3F}" dt="2022-10-16T14:22:23.053" v="204"/>
            <ac:spMkLst>
              <pc:docMk/>
              <pc:sldMasterMk cId="1577352991" sldId="2147483676"/>
              <pc:sldLayoutMk cId="321547252" sldId="2147483715"/>
              <ac:spMk id="49" creationId="{997A79DD-79F8-7941-B0FB-EF72C69078F9}"/>
            </ac:spMkLst>
          </pc:spChg>
        </pc:sldLayoutChg>
        <pc:sldLayoutChg chg="modSp">
          <pc:chgData name="Louis Berman" userId="a562264b7ba45ef8" providerId="LiveId" clId="{ACDCE73F-826D-4792-AC5F-18C61F508C3F}" dt="2022-10-16T14:22:23.053" v="204"/>
          <pc:sldLayoutMkLst>
            <pc:docMk/>
            <pc:sldMasterMk cId="1577352991" sldId="2147483676"/>
            <pc:sldLayoutMk cId="734137562" sldId="2147483716"/>
          </pc:sldLayoutMkLst>
          <pc:spChg chg="mod">
            <ac:chgData name="Louis Berman" userId="a562264b7ba45ef8" providerId="LiveId" clId="{ACDCE73F-826D-4792-AC5F-18C61F508C3F}" dt="2022-10-16T14:22:23.053" v="204"/>
            <ac:spMkLst>
              <pc:docMk/>
              <pc:sldMasterMk cId="1577352991" sldId="2147483676"/>
              <pc:sldLayoutMk cId="734137562" sldId="2147483716"/>
              <ac:spMk id="19" creationId="{92740CE2-E414-C346-B663-41F4252A25F3}"/>
            </ac:spMkLst>
          </pc:spChg>
        </pc:sldLayoutChg>
        <pc:sldLayoutChg chg="modSp">
          <pc:chgData name="Louis Berman" userId="a562264b7ba45ef8" providerId="LiveId" clId="{ACDCE73F-826D-4792-AC5F-18C61F508C3F}" dt="2022-10-16T14:22:23.053" v="204"/>
          <pc:sldLayoutMkLst>
            <pc:docMk/>
            <pc:sldMasterMk cId="1577352991" sldId="2147483676"/>
            <pc:sldLayoutMk cId="389295545" sldId="2147483719"/>
          </pc:sldLayoutMkLst>
          <pc:spChg chg="mod">
            <ac:chgData name="Louis Berman" userId="a562264b7ba45ef8" providerId="LiveId" clId="{ACDCE73F-826D-4792-AC5F-18C61F508C3F}" dt="2022-10-16T14:22:23.053" v="204"/>
            <ac:spMkLst>
              <pc:docMk/>
              <pc:sldMasterMk cId="1577352991" sldId="2147483676"/>
              <pc:sldLayoutMk cId="389295545" sldId="2147483719"/>
              <ac:spMk id="19" creationId="{5694C7F5-D5F1-9A4D-99CF-25A5F2EB21A2}"/>
            </ac:spMkLst>
          </pc:spChg>
        </pc:sldLayoutChg>
        <pc:sldLayoutChg chg="modSp">
          <pc:chgData name="Louis Berman" userId="a562264b7ba45ef8" providerId="LiveId" clId="{ACDCE73F-826D-4792-AC5F-18C61F508C3F}" dt="2022-10-16T14:22:23.053" v="204"/>
          <pc:sldLayoutMkLst>
            <pc:docMk/>
            <pc:sldMasterMk cId="1577352991" sldId="2147483676"/>
            <pc:sldLayoutMk cId="955085068" sldId="2147483720"/>
          </pc:sldLayoutMkLst>
          <pc:spChg chg="mod">
            <ac:chgData name="Louis Berman" userId="a562264b7ba45ef8" providerId="LiveId" clId="{ACDCE73F-826D-4792-AC5F-18C61F508C3F}" dt="2022-10-16T14:22:23.053" v="204"/>
            <ac:spMkLst>
              <pc:docMk/>
              <pc:sldMasterMk cId="1577352991" sldId="2147483676"/>
              <pc:sldLayoutMk cId="955085068" sldId="2147483720"/>
              <ac:spMk id="13" creationId="{29283600-F0C2-004C-9F0E-412CB2DD4AAA}"/>
            </ac:spMkLst>
          </pc:spChg>
        </pc:sldLayoutChg>
        <pc:sldLayoutChg chg="modSp">
          <pc:chgData name="Louis Berman" userId="a562264b7ba45ef8" providerId="LiveId" clId="{ACDCE73F-826D-4792-AC5F-18C61F508C3F}" dt="2022-10-16T14:22:23.053" v="204"/>
          <pc:sldLayoutMkLst>
            <pc:docMk/>
            <pc:sldMasterMk cId="1577352991" sldId="2147483676"/>
            <pc:sldLayoutMk cId="804173955" sldId="2147483721"/>
          </pc:sldLayoutMkLst>
          <pc:spChg chg="mod">
            <ac:chgData name="Louis Berman" userId="a562264b7ba45ef8" providerId="LiveId" clId="{ACDCE73F-826D-4792-AC5F-18C61F508C3F}" dt="2022-10-16T14:22:23.053" v="204"/>
            <ac:spMkLst>
              <pc:docMk/>
              <pc:sldMasterMk cId="1577352991" sldId="2147483676"/>
              <pc:sldLayoutMk cId="804173955" sldId="2147483721"/>
              <ac:spMk id="26" creationId="{AFBF4E53-48D7-AD46-BDC4-F631A4A314A9}"/>
            </ac:spMkLst>
          </pc:spChg>
        </pc:sldLayoutChg>
        <pc:sldLayoutChg chg="addSp delSp modSp mod">
          <pc:chgData name="Louis Berman" userId="a562264b7ba45ef8" providerId="LiveId" clId="{ACDCE73F-826D-4792-AC5F-18C61F508C3F}" dt="2022-10-16T20:28:07.261" v="1866"/>
          <pc:sldLayoutMkLst>
            <pc:docMk/>
            <pc:sldMasterMk cId="1577352991" sldId="2147483676"/>
            <pc:sldLayoutMk cId="1441920101" sldId="2147483726"/>
          </pc:sldLayoutMkLst>
          <pc:spChg chg="add mod">
            <ac:chgData name="Louis Berman" userId="a562264b7ba45ef8" providerId="LiveId" clId="{ACDCE73F-826D-4792-AC5F-18C61F508C3F}" dt="2022-10-16T20:28:07.261" v="1866"/>
            <ac:spMkLst>
              <pc:docMk/>
              <pc:sldMasterMk cId="1577352991" sldId="2147483676"/>
              <pc:sldLayoutMk cId="1441920101" sldId="2147483726"/>
              <ac:spMk id="2" creationId="{95459785-EE6C-58FA-465B-642E6AAD8532}"/>
            </ac:spMkLst>
          </pc:spChg>
          <pc:spChg chg="del mod">
            <ac:chgData name="Louis Berman" userId="a562264b7ba45ef8" providerId="LiveId" clId="{ACDCE73F-826D-4792-AC5F-18C61F508C3F}" dt="2022-10-16T20:28:06.019" v="1865" actId="478"/>
            <ac:spMkLst>
              <pc:docMk/>
              <pc:sldMasterMk cId="1577352991" sldId="2147483676"/>
              <pc:sldLayoutMk cId="1441920101" sldId="2147483726"/>
              <ac:spMk id="13" creationId="{6FD3539E-3571-0C47-98DB-7F06688B66C6}"/>
            </ac:spMkLst>
          </pc:spChg>
          <pc:picChg chg="ord">
            <ac:chgData name="Louis Berman" userId="a562264b7ba45ef8" providerId="LiveId" clId="{ACDCE73F-826D-4792-AC5F-18C61F508C3F}" dt="2022-10-16T20:28:01.124" v="1864" actId="167"/>
            <ac:picMkLst>
              <pc:docMk/>
              <pc:sldMasterMk cId="1577352991" sldId="2147483676"/>
              <pc:sldLayoutMk cId="1441920101" sldId="2147483726"/>
              <ac:picMk id="15" creationId="{E37CC272-F120-4241-B2AE-3AA35578E91E}"/>
            </ac:picMkLst>
          </pc:picChg>
        </pc:sldLayoutChg>
        <pc:sldLayoutChg chg="modSp">
          <pc:chgData name="Louis Berman" userId="a562264b7ba45ef8" providerId="LiveId" clId="{ACDCE73F-826D-4792-AC5F-18C61F508C3F}" dt="2022-10-16T14:22:23.053" v="204"/>
          <pc:sldLayoutMkLst>
            <pc:docMk/>
            <pc:sldMasterMk cId="1577352991" sldId="2147483676"/>
            <pc:sldLayoutMk cId="1209598383" sldId="2147483731"/>
          </pc:sldLayoutMkLst>
          <pc:spChg chg="mod">
            <ac:chgData name="Louis Berman" userId="a562264b7ba45ef8" providerId="LiveId" clId="{ACDCE73F-826D-4792-AC5F-18C61F508C3F}" dt="2022-10-16T14:22:23.053" v="204"/>
            <ac:spMkLst>
              <pc:docMk/>
              <pc:sldMasterMk cId="1577352991" sldId="2147483676"/>
              <pc:sldLayoutMk cId="1209598383" sldId="2147483731"/>
              <ac:spMk id="19" creationId="{523707F0-5BD1-2041-9FC2-C6FF8B4B3E54}"/>
            </ac:spMkLst>
          </pc:spChg>
        </pc:sldLayoutChg>
        <pc:sldLayoutChg chg="modSp">
          <pc:chgData name="Louis Berman" userId="a562264b7ba45ef8" providerId="LiveId" clId="{ACDCE73F-826D-4792-AC5F-18C61F508C3F}" dt="2022-10-16T14:22:23.053" v="204"/>
          <pc:sldLayoutMkLst>
            <pc:docMk/>
            <pc:sldMasterMk cId="1577352991" sldId="2147483676"/>
            <pc:sldLayoutMk cId="638105311" sldId="2147483732"/>
          </pc:sldLayoutMkLst>
          <pc:spChg chg="mod">
            <ac:chgData name="Louis Berman" userId="a562264b7ba45ef8" providerId="LiveId" clId="{ACDCE73F-826D-4792-AC5F-18C61F508C3F}" dt="2022-10-16T14:22:23.053" v="204"/>
            <ac:spMkLst>
              <pc:docMk/>
              <pc:sldMasterMk cId="1577352991" sldId="2147483676"/>
              <pc:sldLayoutMk cId="638105311" sldId="2147483732"/>
              <ac:spMk id="19" creationId="{F8DF80CC-D2D6-404F-BF9B-157C53B3C62E}"/>
            </ac:spMkLst>
          </pc:spChg>
        </pc:sldLayoutChg>
        <pc:sldLayoutChg chg="modSp">
          <pc:chgData name="Louis Berman" userId="a562264b7ba45ef8" providerId="LiveId" clId="{ACDCE73F-826D-4792-AC5F-18C61F508C3F}" dt="2022-10-16T14:22:23.053" v="204"/>
          <pc:sldLayoutMkLst>
            <pc:docMk/>
            <pc:sldMasterMk cId="1577352991" sldId="2147483676"/>
            <pc:sldLayoutMk cId="3434168270" sldId="2147483733"/>
          </pc:sldLayoutMkLst>
          <pc:spChg chg="mod">
            <ac:chgData name="Louis Berman" userId="a562264b7ba45ef8" providerId="LiveId" clId="{ACDCE73F-826D-4792-AC5F-18C61F508C3F}" dt="2022-10-16T14:22:23.053" v="204"/>
            <ac:spMkLst>
              <pc:docMk/>
              <pc:sldMasterMk cId="1577352991" sldId="2147483676"/>
              <pc:sldLayoutMk cId="3434168270" sldId="2147483733"/>
              <ac:spMk id="19" creationId="{9DEDB83A-5DC4-DE49-8CE8-072E94186521}"/>
            </ac:spMkLst>
          </pc:spChg>
        </pc:sldLayoutChg>
        <pc:sldLayoutChg chg="modSp">
          <pc:chgData name="Louis Berman" userId="a562264b7ba45ef8" providerId="LiveId" clId="{ACDCE73F-826D-4792-AC5F-18C61F508C3F}" dt="2022-10-16T14:22:23.053" v="204"/>
          <pc:sldLayoutMkLst>
            <pc:docMk/>
            <pc:sldMasterMk cId="1577352991" sldId="2147483676"/>
            <pc:sldLayoutMk cId="2650914840" sldId="2147483734"/>
          </pc:sldLayoutMkLst>
          <pc:spChg chg="mod">
            <ac:chgData name="Louis Berman" userId="a562264b7ba45ef8" providerId="LiveId" clId="{ACDCE73F-826D-4792-AC5F-18C61F508C3F}" dt="2022-10-16T14:22:23.053" v="204"/>
            <ac:spMkLst>
              <pc:docMk/>
              <pc:sldMasterMk cId="1577352991" sldId="2147483676"/>
              <pc:sldLayoutMk cId="2650914840" sldId="2147483734"/>
              <ac:spMk id="19" creationId="{8E6D8906-EBD7-FA4B-99CF-DCA63DF522BC}"/>
            </ac:spMkLst>
          </pc:spChg>
        </pc:sldLayoutChg>
        <pc:sldLayoutChg chg="modSp">
          <pc:chgData name="Louis Berman" userId="a562264b7ba45ef8" providerId="LiveId" clId="{ACDCE73F-826D-4792-AC5F-18C61F508C3F}" dt="2022-10-16T14:22:23.053" v="204"/>
          <pc:sldLayoutMkLst>
            <pc:docMk/>
            <pc:sldMasterMk cId="1577352991" sldId="2147483676"/>
            <pc:sldLayoutMk cId="3837496554" sldId="2147483735"/>
          </pc:sldLayoutMkLst>
          <pc:spChg chg="mod">
            <ac:chgData name="Louis Berman" userId="a562264b7ba45ef8" providerId="LiveId" clId="{ACDCE73F-826D-4792-AC5F-18C61F508C3F}" dt="2022-10-16T14:22:23.053" v="204"/>
            <ac:spMkLst>
              <pc:docMk/>
              <pc:sldMasterMk cId="1577352991" sldId="2147483676"/>
              <pc:sldLayoutMk cId="3837496554" sldId="2147483735"/>
              <ac:spMk id="13" creationId="{309646F3-6D6E-BA49-809A-F2E3F04B4A61}"/>
            </ac:spMkLst>
          </pc:spChg>
        </pc:sldLayoutChg>
        <pc:sldLayoutChg chg="modSp">
          <pc:chgData name="Louis Berman" userId="a562264b7ba45ef8" providerId="LiveId" clId="{ACDCE73F-826D-4792-AC5F-18C61F508C3F}" dt="2022-10-16T14:22:23.053" v="204"/>
          <pc:sldLayoutMkLst>
            <pc:docMk/>
            <pc:sldMasterMk cId="1577352991" sldId="2147483676"/>
            <pc:sldLayoutMk cId="1010250007" sldId="2147483736"/>
          </pc:sldLayoutMkLst>
          <pc:spChg chg="mod">
            <ac:chgData name="Louis Berman" userId="a562264b7ba45ef8" providerId="LiveId" clId="{ACDCE73F-826D-4792-AC5F-18C61F508C3F}" dt="2022-10-16T14:22:23.053" v="204"/>
            <ac:spMkLst>
              <pc:docMk/>
              <pc:sldMasterMk cId="1577352991" sldId="2147483676"/>
              <pc:sldLayoutMk cId="1010250007" sldId="2147483736"/>
              <ac:spMk id="13" creationId="{ACB61BAC-4D59-B24D-AEDF-FCAF0918112D}"/>
            </ac:spMkLst>
          </pc:spChg>
        </pc:sldLayoutChg>
        <pc:sldLayoutChg chg="modSp">
          <pc:chgData name="Louis Berman" userId="a562264b7ba45ef8" providerId="LiveId" clId="{ACDCE73F-826D-4792-AC5F-18C61F508C3F}" dt="2022-10-16T14:22:23.053" v="204"/>
          <pc:sldLayoutMkLst>
            <pc:docMk/>
            <pc:sldMasterMk cId="1577352991" sldId="2147483676"/>
            <pc:sldLayoutMk cId="1543532586" sldId="2147483737"/>
          </pc:sldLayoutMkLst>
          <pc:spChg chg="mod">
            <ac:chgData name="Louis Berman" userId="a562264b7ba45ef8" providerId="LiveId" clId="{ACDCE73F-826D-4792-AC5F-18C61F508C3F}" dt="2022-10-16T14:22:23.053" v="204"/>
            <ac:spMkLst>
              <pc:docMk/>
              <pc:sldMasterMk cId="1577352991" sldId="2147483676"/>
              <pc:sldLayoutMk cId="1543532586" sldId="2147483737"/>
              <ac:spMk id="25" creationId="{73B79738-B12C-EA49-953E-EC3C07B5EF9F}"/>
            </ac:spMkLst>
          </pc:spChg>
        </pc:sldLayoutChg>
        <pc:sldLayoutChg chg="modSp">
          <pc:chgData name="Louis Berman" userId="a562264b7ba45ef8" providerId="LiveId" clId="{ACDCE73F-826D-4792-AC5F-18C61F508C3F}" dt="2022-10-16T14:22:23.053" v="204"/>
          <pc:sldLayoutMkLst>
            <pc:docMk/>
            <pc:sldMasterMk cId="1577352991" sldId="2147483676"/>
            <pc:sldLayoutMk cId="4069757116" sldId="2147483738"/>
          </pc:sldLayoutMkLst>
          <pc:spChg chg="mod">
            <ac:chgData name="Louis Berman" userId="a562264b7ba45ef8" providerId="LiveId" clId="{ACDCE73F-826D-4792-AC5F-18C61F508C3F}" dt="2022-10-16T14:22:23.053" v="204"/>
            <ac:spMkLst>
              <pc:docMk/>
              <pc:sldMasterMk cId="1577352991" sldId="2147483676"/>
              <pc:sldLayoutMk cId="4069757116" sldId="2147483738"/>
              <ac:spMk id="25" creationId="{7A620840-53C5-F34A-94B0-D69A1D4AD1F1}"/>
            </ac:spMkLst>
          </pc:spChg>
        </pc:sldLayoutChg>
        <pc:sldLayoutChg chg="modSp">
          <pc:chgData name="Louis Berman" userId="a562264b7ba45ef8" providerId="LiveId" clId="{ACDCE73F-826D-4792-AC5F-18C61F508C3F}" dt="2022-10-16T14:22:23.053" v="204"/>
          <pc:sldLayoutMkLst>
            <pc:docMk/>
            <pc:sldMasterMk cId="1577352991" sldId="2147483676"/>
            <pc:sldLayoutMk cId="874708069" sldId="2147483741"/>
          </pc:sldLayoutMkLst>
          <pc:spChg chg="mod">
            <ac:chgData name="Louis Berman" userId="a562264b7ba45ef8" providerId="LiveId" clId="{ACDCE73F-826D-4792-AC5F-18C61F508C3F}" dt="2022-10-16T14:22:23.053" v="204"/>
            <ac:spMkLst>
              <pc:docMk/>
              <pc:sldMasterMk cId="1577352991" sldId="2147483676"/>
              <pc:sldLayoutMk cId="874708069" sldId="2147483741"/>
              <ac:spMk id="23" creationId="{C07058D1-D897-9147-ABC7-569822DC45BC}"/>
            </ac:spMkLst>
          </pc:spChg>
        </pc:sldLayoutChg>
        <pc:sldLayoutChg chg="modSp">
          <pc:chgData name="Louis Berman" userId="a562264b7ba45ef8" providerId="LiveId" clId="{ACDCE73F-826D-4792-AC5F-18C61F508C3F}" dt="2022-10-16T14:22:23.053" v="204"/>
          <pc:sldLayoutMkLst>
            <pc:docMk/>
            <pc:sldMasterMk cId="1577352991" sldId="2147483676"/>
            <pc:sldLayoutMk cId="4064034465" sldId="2147483742"/>
          </pc:sldLayoutMkLst>
          <pc:spChg chg="mod">
            <ac:chgData name="Louis Berman" userId="a562264b7ba45ef8" providerId="LiveId" clId="{ACDCE73F-826D-4792-AC5F-18C61F508C3F}" dt="2022-10-16T14:22:23.053" v="204"/>
            <ac:spMkLst>
              <pc:docMk/>
              <pc:sldMasterMk cId="1577352991" sldId="2147483676"/>
              <pc:sldLayoutMk cId="4064034465" sldId="2147483742"/>
              <ac:spMk id="15" creationId="{20A3BA09-EE0F-9B44-AE14-B14731CFEE7C}"/>
            </ac:spMkLst>
          </pc:spChg>
        </pc:sldLayoutChg>
        <pc:sldLayoutChg chg="modSp">
          <pc:chgData name="Louis Berman" userId="a562264b7ba45ef8" providerId="LiveId" clId="{ACDCE73F-826D-4792-AC5F-18C61F508C3F}" dt="2022-10-16T14:22:23.053" v="204"/>
          <pc:sldLayoutMkLst>
            <pc:docMk/>
            <pc:sldMasterMk cId="1577352991" sldId="2147483676"/>
            <pc:sldLayoutMk cId="2803483842" sldId="2147483743"/>
          </pc:sldLayoutMkLst>
          <pc:spChg chg="mod">
            <ac:chgData name="Louis Berman" userId="a562264b7ba45ef8" providerId="LiveId" clId="{ACDCE73F-826D-4792-AC5F-18C61F508C3F}" dt="2022-10-16T14:22:23.053" v="204"/>
            <ac:spMkLst>
              <pc:docMk/>
              <pc:sldMasterMk cId="1577352991" sldId="2147483676"/>
              <pc:sldLayoutMk cId="2803483842" sldId="2147483743"/>
              <ac:spMk id="15" creationId="{20A3BA09-EE0F-9B44-AE14-B14731CFEE7C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DC14FC-A894-4869-A797-1EC82735D10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D33E97-F2BE-44DB-A57D-0C85E2CBF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7781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sv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F99C05-63F9-4248-8E20-3ACD9DF9DE7F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74FABB-6DBE-47C4-B626-20167906F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864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48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0014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644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74FABB-6DBE-47C4-B626-20167906F47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171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4228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_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008438AC-B091-A542-9FF2-786065F008B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747189" y="1344299"/>
            <a:ext cx="4897625" cy="32810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accent3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GOES HERE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CC371A4-3E6F-9D4A-AE67-38BF6616226E}"/>
              </a:ext>
            </a:extLst>
          </p:cNvPr>
          <p:cNvCxnSpPr>
            <a:cxnSpLocks/>
          </p:cNvCxnSpPr>
          <p:nvPr userDrawn="1"/>
        </p:nvCxnSpPr>
        <p:spPr>
          <a:xfrm flipV="1">
            <a:off x="3201218" y="1198606"/>
            <a:ext cx="0" cy="3068626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FC9F7928-69C3-4A41-BDD8-95EFAD99FEA2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44525" y="3521040"/>
            <a:ext cx="2365370" cy="328108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000" b="1" spc="3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ED90F692-200D-BE44-8A6E-E2AE0F689139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48390" y="3947799"/>
            <a:ext cx="2361506" cy="328108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accent3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EPAM SYSTEMS,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277CA3B-5AB8-0F47-BF6E-8132FB10FC1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0447" y="1381313"/>
            <a:ext cx="1828800" cy="1828800"/>
          </a:xfrm>
          <a:prstGeom prst="ellipse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C0B7EB5-9F2E-EC43-A83E-A125A601BEA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46500" y="1808047"/>
            <a:ext cx="4899025" cy="2492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 parturient </a:t>
            </a:r>
            <a:r>
              <a:rPr lang="en-GB" dirty="0" err="1"/>
              <a:t>montes</a:t>
            </a:r>
            <a:r>
              <a:rPr lang="en-GB" dirty="0"/>
              <a:t>, </a:t>
            </a:r>
            <a:r>
              <a:rPr lang="en-GB" dirty="0" err="1"/>
              <a:t>nascetur</a:t>
            </a:r>
            <a:r>
              <a:rPr lang="en-GB" dirty="0"/>
              <a:t> </a:t>
            </a:r>
            <a:r>
              <a:rPr lang="en-GB" dirty="0" err="1"/>
              <a:t>ridiculus</a:t>
            </a:r>
            <a:r>
              <a:rPr lang="en-GB" dirty="0"/>
              <a:t> mus. Donec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felis</a:t>
            </a:r>
            <a:r>
              <a:rPr lang="en-GB" dirty="0"/>
              <a:t>, </a:t>
            </a:r>
            <a:r>
              <a:rPr lang="en-GB" dirty="0" err="1"/>
              <a:t>ultricies</a:t>
            </a:r>
            <a:r>
              <a:rPr lang="en-GB" dirty="0"/>
              <a:t> </a:t>
            </a:r>
            <a:r>
              <a:rPr lang="en-GB" dirty="0" err="1"/>
              <a:t>nec</a:t>
            </a:r>
            <a:r>
              <a:rPr lang="en-GB" dirty="0"/>
              <a:t>, </a:t>
            </a:r>
            <a:r>
              <a:rPr lang="en-GB" dirty="0" err="1"/>
              <a:t>pellentesque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, </a:t>
            </a:r>
            <a:r>
              <a:rPr lang="en-GB" dirty="0" err="1"/>
              <a:t>pretium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, sem.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 </a:t>
            </a:r>
            <a:r>
              <a:rPr lang="en-GB" dirty="0" err="1"/>
              <a:t>massa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 </a:t>
            </a:r>
            <a:r>
              <a:rPr lang="en-GB" dirty="0" err="1"/>
              <a:t>enim</a:t>
            </a:r>
            <a:r>
              <a:rPr lang="en-GB" dirty="0"/>
              <a:t>. </a:t>
            </a:r>
            <a:endParaRPr lang="en-US" dirty="0"/>
          </a:p>
        </p:txBody>
      </p:sp>
      <p:sp>
        <p:nvSpPr>
          <p:cNvPr id="23" name="Slide Number Placeholder 1">
            <a:extLst>
              <a:ext uri="{FF2B5EF4-FFF2-40B4-BE49-F238E27FC236}">
                <a16:creationId xmlns:a16="http://schemas.microsoft.com/office/drawing/2014/main" id="{D51B5217-60CD-8B4E-96B6-C3ED6CC506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92CDAC4-FDED-CA49-859C-303118BF838F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D2E1301-26F3-D349-8296-FBF2AABBCFBB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427091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7A620840-53C5-F34A-94B0-D69A1D4AD1F1}"/>
              </a:ext>
            </a:extLst>
          </p:cNvPr>
          <p:cNvSpPr txBox="1">
            <a:spLocks/>
          </p:cNvSpPr>
          <p:nvPr userDrawn="1"/>
        </p:nvSpPr>
        <p:spPr>
          <a:xfrm>
            <a:off x="6735233" y="269598"/>
            <a:ext cx="1768047" cy="3451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PDN OCT 2022</a:t>
            </a:r>
          </a:p>
        </p:txBody>
      </p:sp>
      <p:pic>
        <p:nvPicPr>
          <p:cNvPr id="26" name="Picture 25" descr="A close up of a blur&#10;&#10;Description automatically generated">
            <a:extLst>
              <a:ext uri="{FF2B5EF4-FFF2-40B4-BE49-F238E27FC236}">
                <a16:creationId xmlns:a16="http://schemas.microsoft.com/office/drawing/2014/main" id="{634952FA-AFF7-574A-A19C-7C37E477DC6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49"/>
          <a:stretch/>
        </p:blipFill>
        <p:spPr>
          <a:xfrm>
            <a:off x="6491099" y="0"/>
            <a:ext cx="2652901" cy="84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757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9C34D97-343B-CF42-86FF-E8C1B3917454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6B1A429-5A5F-5945-B758-BF5EEC6835EF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44525" y="1267690"/>
            <a:ext cx="7783858" cy="3031149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rgbClr val="FCBF00"/>
              </a:buClr>
              <a:buSzTx/>
              <a:buFont typeface="Arial" panose="020B0604020202020204" pitchFamily="34" charset="0"/>
              <a:buChar char="•"/>
              <a:tabLst/>
              <a:defRPr sz="20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</p:txBody>
      </p:sp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15B6A516-AC7A-AC46-AF15-A995C791EA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35E72971-F306-5640-8350-A88C93CB977B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80398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pic>
        <p:nvPicPr>
          <p:cNvPr id="16" name="Picture 15" descr="A close up of a logo&#10;&#10;Description automatically generated">
            <a:extLst>
              <a:ext uri="{FF2B5EF4-FFF2-40B4-BE49-F238E27FC236}">
                <a16:creationId xmlns:a16="http://schemas.microsoft.com/office/drawing/2014/main" id="{5A5F269A-971C-9042-A067-7569B8AF9A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535" t="2037" r="27287" b="49204"/>
          <a:stretch/>
        </p:blipFill>
        <p:spPr>
          <a:xfrm>
            <a:off x="5398736" y="2721439"/>
            <a:ext cx="3745264" cy="2422060"/>
          </a:xfrm>
          <a:prstGeom prst="rect">
            <a:avLst/>
          </a:prstGeom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9DC4359F-B46C-7C7C-7B3D-B5E00499918D}"/>
              </a:ext>
            </a:extLst>
          </p:cNvPr>
          <p:cNvSpPr txBox="1">
            <a:spLocks/>
          </p:cNvSpPr>
          <p:nvPr userDrawn="1"/>
        </p:nvSpPr>
        <p:spPr>
          <a:xfrm>
            <a:off x="6442155" y="269598"/>
            <a:ext cx="2344658" cy="3451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PHILLYDOTNET 10/22</a:t>
            </a:r>
          </a:p>
        </p:txBody>
      </p:sp>
    </p:spTree>
    <p:extLst>
      <p:ext uri="{BB962C8B-B14F-4D97-AF65-F5344CB8AC3E}">
        <p14:creationId xmlns:p14="http://schemas.microsoft.com/office/powerpoint/2010/main" val="27792842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9C34D97-343B-CF42-86FF-E8C1B3917454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6B1A429-5A5F-5945-B758-BF5EEC6835EF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44525" y="1267690"/>
            <a:ext cx="7783858" cy="3031149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 sz="20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</p:txBody>
      </p:sp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15B6A516-AC7A-AC46-AF15-A995C791EA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35E72971-F306-5640-8350-A88C93CB977B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80398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20A3BA09-EE0F-9B44-AE14-B14731CFEE7C}"/>
              </a:ext>
            </a:extLst>
          </p:cNvPr>
          <p:cNvSpPr txBox="1">
            <a:spLocks/>
          </p:cNvSpPr>
          <p:nvPr userDrawn="1"/>
        </p:nvSpPr>
        <p:spPr>
          <a:xfrm>
            <a:off x="6735233" y="269598"/>
            <a:ext cx="1768047" cy="3451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PDN OCT 2022</a:t>
            </a: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DA7B3628-AB30-8C49-828D-4B061A3DF62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535" t="2037" r="27287" b="49204"/>
          <a:stretch/>
        </p:blipFill>
        <p:spPr>
          <a:xfrm>
            <a:off x="5398736" y="2721439"/>
            <a:ext cx="3745264" cy="242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0344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9C34D97-343B-CF42-86FF-E8C1B3917454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6B1A429-5A5F-5945-B758-BF5EEC6835EF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44525" y="1267690"/>
            <a:ext cx="7783858" cy="3031149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 sz="20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</p:txBody>
      </p:sp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15B6A516-AC7A-AC46-AF15-A995C791EA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35E72971-F306-5640-8350-A88C93CB977B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80398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20A3BA09-EE0F-9B44-AE14-B14731CFEE7C}"/>
              </a:ext>
            </a:extLst>
          </p:cNvPr>
          <p:cNvSpPr txBox="1">
            <a:spLocks/>
          </p:cNvSpPr>
          <p:nvPr userDrawn="1"/>
        </p:nvSpPr>
        <p:spPr>
          <a:xfrm>
            <a:off x="6735233" y="269598"/>
            <a:ext cx="1768047" cy="3451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PDN OCT 2022</a:t>
            </a: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7A27009E-6E6F-4148-A889-F253142375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535" t="2037" r="27287" b="49204"/>
          <a:stretch/>
        </p:blipFill>
        <p:spPr>
          <a:xfrm>
            <a:off x="5398736" y="2721439"/>
            <a:ext cx="3745264" cy="242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4838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 up of a blur&#10;&#10;Description automatically generated">
            <a:extLst>
              <a:ext uri="{FF2B5EF4-FFF2-40B4-BE49-F238E27FC236}">
                <a16:creationId xmlns:a16="http://schemas.microsoft.com/office/drawing/2014/main" id="{E37CC272-F120-4241-B2AE-3AA35578E9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49"/>
          <a:stretch/>
        </p:blipFill>
        <p:spPr>
          <a:xfrm>
            <a:off x="6491099" y="0"/>
            <a:ext cx="2652901" cy="843069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9C34D97-343B-CF42-86FF-E8C1B3917454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6B1A429-5A5F-5945-B758-BF5EEC6835EF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44525" y="1267690"/>
            <a:ext cx="7783858" cy="30311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rgbClr val="FCBF00"/>
              </a:buClr>
              <a:buSzTx/>
              <a:buFont typeface="Arial" panose="020B0604020202020204" pitchFamily="34" charset="0"/>
              <a:buNone/>
              <a:tabLst/>
              <a:defRPr sz="20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 parturient </a:t>
            </a:r>
            <a:r>
              <a:rPr lang="en-GB" dirty="0" err="1"/>
              <a:t>montes</a:t>
            </a:r>
            <a:r>
              <a:rPr lang="en-GB" dirty="0"/>
              <a:t>, </a:t>
            </a:r>
            <a:r>
              <a:rPr lang="en-GB" dirty="0" err="1"/>
              <a:t>nascetur</a:t>
            </a:r>
            <a:r>
              <a:rPr lang="en-GB" dirty="0"/>
              <a:t> </a:t>
            </a:r>
            <a:r>
              <a:rPr lang="en-GB" dirty="0" err="1"/>
              <a:t>ridiculus</a:t>
            </a:r>
            <a:r>
              <a:rPr lang="en-GB" dirty="0"/>
              <a:t> mus. Donec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felis</a:t>
            </a:r>
            <a:r>
              <a:rPr lang="en-GB" dirty="0"/>
              <a:t>, </a:t>
            </a:r>
            <a:r>
              <a:rPr lang="en-GB" dirty="0" err="1"/>
              <a:t>ultricies</a:t>
            </a:r>
            <a:r>
              <a:rPr lang="en-GB" dirty="0"/>
              <a:t> </a:t>
            </a:r>
            <a:r>
              <a:rPr lang="en-GB" dirty="0" err="1"/>
              <a:t>nec</a:t>
            </a:r>
            <a:r>
              <a:rPr lang="en-GB" dirty="0"/>
              <a:t>, </a:t>
            </a:r>
            <a:r>
              <a:rPr lang="en-GB" dirty="0" err="1"/>
              <a:t>pellentesque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, </a:t>
            </a:r>
            <a:r>
              <a:rPr lang="en-GB" dirty="0" err="1"/>
              <a:t>pretium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, sem.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 </a:t>
            </a:r>
            <a:r>
              <a:rPr lang="en-GB" dirty="0" err="1"/>
              <a:t>massa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 </a:t>
            </a:r>
            <a:r>
              <a:rPr lang="en-GB" dirty="0" err="1"/>
              <a:t>enim</a:t>
            </a:r>
            <a:r>
              <a:rPr lang="en-GB" dirty="0"/>
              <a:t>. Donec </a:t>
            </a:r>
            <a:r>
              <a:rPr lang="en-GB" dirty="0" err="1"/>
              <a:t>pede</a:t>
            </a:r>
            <a:r>
              <a:rPr lang="en-GB" dirty="0"/>
              <a:t> </a:t>
            </a:r>
            <a:r>
              <a:rPr lang="en-GB" dirty="0" err="1"/>
              <a:t>justo</a:t>
            </a:r>
            <a:r>
              <a:rPr lang="en-GB" dirty="0"/>
              <a:t>, </a:t>
            </a:r>
            <a:r>
              <a:rPr lang="en-GB" dirty="0" err="1"/>
              <a:t>fringilla</a:t>
            </a:r>
            <a:r>
              <a:rPr lang="en-GB" dirty="0"/>
              <a:t> </a:t>
            </a:r>
            <a:r>
              <a:rPr lang="en-GB" dirty="0" err="1"/>
              <a:t>vel</a:t>
            </a:r>
            <a:r>
              <a:rPr lang="en-GB" dirty="0"/>
              <a:t>, </a:t>
            </a:r>
            <a:r>
              <a:rPr lang="en-GB" dirty="0" err="1"/>
              <a:t>aliquet</a:t>
            </a:r>
            <a:r>
              <a:rPr lang="en-GB" dirty="0"/>
              <a:t> </a:t>
            </a:r>
            <a:r>
              <a:rPr lang="en-GB" dirty="0" err="1"/>
              <a:t>nec</a:t>
            </a:r>
            <a:r>
              <a:rPr lang="en-GB" dirty="0"/>
              <a:t>, </a:t>
            </a:r>
            <a:r>
              <a:rPr lang="en-GB" dirty="0" err="1"/>
              <a:t>vulputate</a:t>
            </a:r>
            <a:r>
              <a:rPr lang="en-GB" dirty="0"/>
              <a:t> </a:t>
            </a:r>
            <a:r>
              <a:rPr lang="en-GB" dirty="0" err="1"/>
              <a:t>eget</a:t>
            </a:r>
            <a:r>
              <a:rPr lang="en-GB" dirty="0"/>
              <a:t>, </a:t>
            </a:r>
            <a:r>
              <a:rPr lang="en-GB" dirty="0" err="1"/>
              <a:t>arcu</a:t>
            </a:r>
            <a:r>
              <a:rPr lang="en-GB" dirty="0"/>
              <a:t>. In </a:t>
            </a:r>
            <a:r>
              <a:rPr lang="en-GB" dirty="0" err="1"/>
              <a:t>enim</a:t>
            </a:r>
            <a:r>
              <a:rPr lang="en-GB" dirty="0"/>
              <a:t> </a:t>
            </a:r>
            <a:r>
              <a:rPr lang="en-GB" dirty="0" err="1"/>
              <a:t>justo</a:t>
            </a:r>
            <a:r>
              <a:rPr lang="en-GB" dirty="0"/>
              <a:t>, </a:t>
            </a:r>
            <a:r>
              <a:rPr lang="en-GB" dirty="0" err="1"/>
              <a:t>rhoncus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, </a:t>
            </a:r>
            <a:r>
              <a:rPr lang="en-GB" dirty="0" err="1"/>
              <a:t>imperdiet</a:t>
            </a:r>
            <a:r>
              <a:rPr lang="en-GB" dirty="0"/>
              <a:t> a, </a:t>
            </a:r>
            <a:r>
              <a:rPr lang="en-GB" dirty="0" err="1"/>
              <a:t>venenatis</a:t>
            </a:r>
            <a:r>
              <a:rPr lang="en-GB" dirty="0"/>
              <a:t> vitae, </a:t>
            </a:r>
            <a:r>
              <a:rPr lang="en-GB" dirty="0" err="1"/>
              <a:t>justo</a:t>
            </a:r>
            <a:r>
              <a:rPr lang="en-GB" dirty="0"/>
              <a:t>. </a:t>
            </a:r>
            <a:r>
              <a:rPr lang="en-GB" dirty="0" err="1"/>
              <a:t>Nullam</a:t>
            </a:r>
            <a:r>
              <a:rPr lang="en-GB" dirty="0"/>
              <a:t> dictum </a:t>
            </a:r>
            <a:r>
              <a:rPr lang="en-GB" dirty="0" err="1"/>
              <a:t>felis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 </a:t>
            </a:r>
            <a:r>
              <a:rPr lang="en-GB" dirty="0" err="1"/>
              <a:t>pede</a:t>
            </a:r>
            <a:r>
              <a:rPr lang="en-GB" dirty="0"/>
              <a:t> </a:t>
            </a:r>
            <a:r>
              <a:rPr lang="en-GB" dirty="0" err="1"/>
              <a:t>mollis</a:t>
            </a:r>
            <a:r>
              <a:rPr lang="en-GB" dirty="0"/>
              <a:t> </a:t>
            </a:r>
            <a:r>
              <a:rPr lang="en-GB" dirty="0" err="1"/>
              <a:t>pretium</a:t>
            </a:r>
            <a:r>
              <a:rPr lang="en-GB" dirty="0"/>
              <a:t>. Integer </a:t>
            </a:r>
            <a:r>
              <a:rPr lang="en-GB" dirty="0" err="1"/>
              <a:t>tincidunt</a:t>
            </a:r>
            <a:r>
              <a:rPr lang="en-GB" dirty="0"/>
              <a:t>. Cras </a:t>
            </a:r>
            <a:r>
              <a:rPr lang="en-GB" dirty="0" err="1"/>
              <a:t>dapibus</a:t>
            </a:r>
            <a:r>
              <a:rPr lang="en-GB" dirty="0"/>
              <a:t>. </a:t>
            </a:r>
            <a:r>
              <a:rPr lang="en-GB" dirty="0" err="1"/>
              <a:t>Vivamus</a:t>
            </a:r>
            <a:r>
              <a:rPr lang="en-GB" dirty="0"/>
              <a:t> </a:t>
            </a:r>
            <a:r>
              <a:rPr lang="en-GB" dirty="0" err="1"/>
              <a:t>elementum</a:t>
            </a:r>
            <a:r>
              <a:rPr lang="en-GB" dirty="0"/>
              <a:t> semper nisi. Aenean </a:t>
            </a:r>
            <a:r>
              <a:rPr lang="en-GB" dirty="0" err="1"/>
              <a:t>vulputate</a:t>
            </a:r>
            <a:r>
              <a:rPr lang="en-GB" dirty="0"/>
              <a:t> </a:t>
            </a:r>
            <a:r>
              <a:rPr lang="en-GB" dirty="0" err="1"/>
              <a:t>eleifend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Aenean </a:t>
            </a:r>
            <a:r>
              <a:rPr lang="en-GB" dirty="0" err="1"/>
              <a:t>leo</a:t>
            </a:r>
            <a:r>
              <a:rPr lang="en-GB" dirty="0"/>
              <a:t> ligula, </a:t>
            </a:r>
            <a:r>
              <a:rPr lang="en-GB" dirty="0" err="1"/>
              <a:t>porttitor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, </a:t>
            </a:r>
            <a:r>
              <a:rPr lang="en-GB" dirty="0" err="1"/>
              <a:t>consequat</a:t>
            </a:r>
            <a:r>
              <a:rPr lang="en-GB" dirty="0"/>
              <a:t> vitae, </a:t>
            </a:r>
            <a:r>
              <a:rPr lang="en-GB" dirty="0" err="1"/>
              <a:t>eleifend</a:t>
            </a:r>
            <a:r>
              <a:rPr lang="en-GB" dirty="0"/>
              <a:t> ac, </a:t>
            </a:r>
            <a:r>
              <a:rPr lang="en-GB" dirty="0" err="1"/>
              <a:t>enim</a:t>
            </a:r>
            <a:r>
              <a:rPr lang="en-GB" dirty="0"/>
              <a:t>. </a:t>
            </a:r>
            <a:endParaRPr lang="en-US" dirty="0"/>
          </a:p>
        </p:txBody>
      </p:sp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15B6A516-AC7A-AC46-AF15-A995C791EA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35E72971-F306-5640-8350-A88C93CB977B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80398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95459785-EE6C-58FA-465B-642E6AAD8532}"/>
              </a:ext>
            </a:extLst>
          </p:cNvPr>
          <p:cNvSpPr txBox="1">
            <a:spLocks/>
          </p:cNvSpPr>
          <p:nvPr userDrawn="1"/>
        </p:nvSpPr>
        <p:spPr>
          <a:xfrm>
            <a:off x="6442155" y="269598"/>
            <a:ext cx="2344658" cy="3451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PHILLYDOTNET 10/22</a:t>
            </a:r>
          </a:p>
        </p:txBody>
      </p:sp>
    </p:spTree>
    <p:extLst>
      <p:ext uri="{BB962C8B-B14F-4D97-AF65-F5344CB8AC3E}">
        <p14:creationId xmlns:p14="http://schemas.microsoft.com/office/powerpoint/2010/main" val="14419201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_Layout_A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4A44113-88B4-C84D-B3A9-1D52CE8BEE71}"/>
              </a:ext>
            </a:extLst>
          </p:cNvPr>
          <p:cNvSpPr/>
          <p:nvPr userDrawn="1"/>
        </p:nvSpPr>
        <p:spPr>
          <a:xfrm>
            <a:off x="0" y="2798955"/>
            <a:ext cx="9144000" cy="2344541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71AA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4EA23731-5ACD-2D4A-80CA-6CC1A1BB0565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80398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F5A2EB1-6C73-7E4A-A891-5E97EE5E749F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6B1A429-5A5F-5945-B758-BF5EEC6835EF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44525" y="3424370"/>
            <a:ext cx="7815663" cy="118926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 parturient </a:t>
            </a:r>
            <a:r>
              <a:rPr lang="en-GB" dirty="0" err="1"/>
              <a:t>montes</a:t>
            </a:r>
            <a:r>
              <a:rPr lang="en-GB" dirty="0"/>
              <a:t>, </a:t>
            </a:r>
            <a:r>
              <a:rPr lang="en-GB" dirty="0" err="1"/>
              <a:t>nascetur</a:t>
            </a:r>
            <a:r>
              <a:rPr lang="en-GB" dirty="0"/>
              <a:t> </a:t>
            </a:r>
            <a:r>
              <a:rPr lang="en-GB" dirty="0" err="1"/>
              <a:t>ridiculus</a:t>
            </a:r>
            <a:r>
              <a:rPr lang="en-GB" dirty="0"/>
              <a:t> mus. Donec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felis</a:t>
            </a:r>
            <a:r>
              <a:rPr lang="en-GB" dirty="0"/>
              <a:t>, </a:t>
            </a:r>
            <a:r>
              <a:rPr lang="en-GB" dirty="0" err="1"/>
              <a:t>ultricies</a:t>
            </a:r>
            <a:r>
              <a:rPr lang="en-GB" dirty="0"/>
              <a:t> </a:t>
            </a:r>
            <a:r>
              <a:rPr lang="en-GB" dirty="0" err="1"/>
              <a:t>nec</a:t>
            </a:r>
            <a:r>
              <a:rPr lang="en-GB" dirty="0"/>
              <a:t>, </a:t>
            </a:r>
            <a:r>
              <a:rPr lang="en-GB" dirty="0" err="1"/>
              <a:t>pellentesque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, </a:t>
            </a:r>
            <a:r>
              <a:rPr lang="en-GB" dirty="0" err="1"/>
              <a:t>pretium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, sem.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 </a:t>
            </a:r>
            <a:r>
              <a:rPr lang="en-GB" dirty="0" err="1"/>
              <a:t>massa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 </a:t>
            </a:r>
            <a:r>
              <a:rPr lang="en-GB" dirty="0" err="1"/>
              <a:t>enim</a:t>
            </a:r>
            <a:r>
              <a:rPr lang="en-GB" dirty="0"/>
              <a:t>. Donec </a:t>
            </a:r>
            <a:r>
              <a:rPr lang="en-GB" dirty="0" err="1"/>
              <a:t>pede</a:t>
            </a:r>
            <a:r>
              <a:rPr lang="en-GB" dirty="0"/>
              <a:t> </a:t>
            </a:r>
            <a:r>
              <a:rPr lang="en-GB" dirty="0" err="1"/>
              <a:t>justo</a:t>
            </a:r>
            <a:r>
              <a:rPr lang="en-GB" dirty="0"/>
              <a:t>, </a:t>
            </a:r>
            <a:r>
              <a:rPr lang="en-GB" dirty="0" err="1"/>
              <a:t>fringilla</a:t>
            </a:r>
            <a:r>
              <a:rPr lang="en-GB" dirty="0"/>
              <a:t> </a:t>
            </a:r>
            <a:r>
              <a:rPr lang="en-GB" dirty="0" err="1"/>
              <a:t>vel</a:t>
            </a:r>
            <a:endParaRPr lang="en-US" dirty="0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D24CFF14-4A62-7E4B-BB32-DA629BBA309E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644525" y="3059593"/>
            <a:ext cx="7815663" cy="36477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 SIT AMET, CONSECTETUER</a:t>
            </a:r>
            <a:endParaRPr lang="en-US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7286C8D-CB42-7A46-89D2-F1D1C048DEC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4525" y="1672811"/>
            <a:ext cx="3379305" cy="79945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</a:t>
            </a:r>
            <a:endParaRPr lang="en-US" dirty="0"/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AA5F1B38-5EEB-EE4F-85F9-F10C7CD447A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44525" y="1276230"/>
            <a:ext cx="3379305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accent2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</a:t>
            </a:r>
            <a:endParaRPr lang="en-US" dirty="0"/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DFDD4E71-2F2C-6247-974C-C1B0763DA7F6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4779204" y="1672811"/>
            <a:ext cx="3379305" cy="79945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</a:t>
            </a:r>
            <a:endParaRPr lang="en-US" dirty="0"/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7CCF8BA8-DCA8-C140-A1F8-BEC9F33DCF34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4779204" y="1276230"/>
            <a:ext cx="3379305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accent2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B5230D8-07AA-0942-BA80-BE3F6503BA96}"/>
              </a:ext>
            </a:extLst>
          </p:cNvPr>
          <p:cNvCxnSpPr/>
          <p:nvPr userDrawn="1"/>
        </p:nvCxnSpPr>
        <p:spPr>
          <a:xfrm>
            <a:off x="4395233" y="1276230"/>
            <a:ext cx="0" cy="117218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92740CE2-E414-C346-B663-41F4252A25F3}"/>
              </a:ext>
            </a:extLst>
          </p:cNvPr>
          <p:cNvSpPr txBox="1">
            <a:spLocks/>
          </p:cNvSpPr>
          <p:nvPr userDrawn="1"/>
        </p:nvSpPr>
        <p:spPr>
          <a:xfrm>
            <a:off x="6735233" y="269598"/>
            <a:ext cx="1768047" cy="3451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PDN OCT 2022</a:t>
            </a:r>
          </a:p>
        </p:txBody>
      </p:sp>
      <p:pic>
        <p:nvPicPr>
          <p:cNvPr id="21" name="Picture 20" descr="A close up of a blur&#10;&#10;Description automatically generated">
            <a:extLst>
              <a:ext uri="{FF2B5EF4-FFF2-40B4-BE49-F238E27FC236}">
                <a16:creationId xmlns:a16="http://schemas.microsoft.com/office/drawing/2014/main" id="{F6271FA4-C660-6E47-9B6B-3060E055EE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49"/>
          <a:stretch/>
        </p:blipFill>
        <p:spPr>
          <a:xfrm>
            <a:off x="6491099" y="0"/>
            <a:ext cx="2652901" cy="84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1375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_Layout_A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4A44113-88B4-C84D-B3A9-1D52CE8BEE71}"/>
              </a:ext>
            </a:extLst>
          </p:cNvPr>
          <p:cNvSpPr/>
          <p:nvPr userDrawn="1"/>
        </p:nvSpPr>
        <p:spPr>
          <a:xfrm>
            <a:off x="0" y="2798955"/>
            <a:ext cx="9144000" cy="23445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4EA23731-5ACD-2D4A-80CA-6CC1A1BB0565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80398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F5A2EB1-6C73-7E4A-A891-5E97EE5E749F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6B1A429-5A5F-5945-B758-BF5EEC6835EF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44525" y="3424370"/>
            <a:ext cx="7815663" cy="118926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 parturient </a:t>
            </a:r>
            <a:r>
              <a:rPr lang="en-GB" dirty="0" err="1"/>
              <a:t>montes</a:t>
            </a:r>
            <a:r>
              <a:rPr lang="en-GB" dirty="0"/>
              <a:t>, </a:t>
            </a:r>
            <a:r>
              <a:rPr lang="en-GB" dirty="0" err="1"/>
              <a:t>nascetur</a:t>
            </a:r>
            <a:r>
              <a:rPr lang="en-GB" dirty="0"/>
              <a:t> </a:t>
            </a:r>
            <a:r>
              <a:rPr lang="en-GB" dirty="0" err="1"/>
              <a:t>ridiculus</a:t>
            </a:r>
            <a:r>
              <a:rPr lang="en-GB" dirty="0"/>
              <a:t> mus. Donec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felis</a:t>
            </a:r>
            <a:r>
              <a:rPr lang="en-GB" dirty="0"/>
              <a:t>, </a:t>
            </a:r>
            <a:r>
              <a:rPr lang="en-GB" dirty="0" err="1"/>
              <a:t>ultricies</a:t>
            </a:r>
            <a:r>
              <a:rPr lang="en-GB" dirty="0"/>
              <a:t> </a:t>
            </a:r>
            <a:r>
              <a:rPr lang="en-GB" dirty="0" err="1"/>
              <a:t>nec</a:t>
            </a:r>
            <a:r>
              <a:rPr lang="en-GB" dirty="0"/>
              <a:t>, </a:t>
            </a:r>
            <a:r>
              <a:rPr lang="en-GB" dirty="0" err="1"/>
              <a:t>pellentesque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, </a:t>
            </a:r>
            <a:r>
              <a:rPr lang="en-GB" dirty="0" err="1"/>
              <a:t>pretium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, sem.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 </a:t>
            </a:r>
            <a:r>
              <a:rPr lang="en-GB" dirty="0" err="1"/>
              <a:t>massa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 </a:t>
            </a:r>
            <a:r>
              <a:rPr lang="en-GB" dirty="0" err="1"/>
              <a:t>enim</a:t>
            </a:r>
            <a:r>
              <a:rPr lang="en-GB" dirty="0"/>
              <a:t>. Donec </a:t>
            </a:r>
            <a:r>
              <a:rPr lang="en-GB" dirty="0" err="1"/>
              <a:t>pede</a:t>
            </a:r>
            <a:r>
              <a:rPr lang="en-GB" dirty="0"/>
              <a:t> </a:t>
            </a:r>
            <a:r>
              <a:rPr lang="en-GB" dirty="0" err="1"/>
              <a:t>justo</a:t>
            </a:r>
            <a:r>
              <a:rPr lang="en-GB" dirty="0"/>
              <a:t>, </a:t>
            </a:r>
            <a:r>
              <a:rPr lang="en-GB" dirty="0" err="1"/>
              <a:t>fringilla</a:t>
            </a:r>
            <a:r>
              <a:rPr lang="en-GB" dirty="0"/>
              <a:t> </a:t>
            </a:r>
            <a:r>
              <a:rPr lang="en-GB" dirty="0" err="1"/>
              <a:t>vel</a:t>
            </a:r>
            <a:endParaRPr lang="en-US" dirty="0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D24CFF14-4A62-7E4B-BB32-DA629BBA309E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644525" y="3059593"/>
            <a:ext cx="7815663" cy="36477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 SIT AMET, CONSECTETUER</a:t>
            </a:r>
            <a:endParaRPr lang="en-US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7286C8D-CB42-7A46-89D2-F1D1C048DEC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4525" y="1672811"/>
            <a:ext cx="3379305" cy="79945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</a:t>
            </a:r>
            <a:endParaRPr lang="en-US" dirty="0"/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AA5F1B38-5EEB-EE4F-85F9-F10C7CD447A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44525" y="1276230"/>
            <a:ext cx="3379305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accent4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</a:t>
            </a:r>
            <a:endParaRPr lang="en-US" dirty="0"/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DFDD4E71-2F2C-6247-974C-C1B0763DA7F6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4779204" y="1672811"/>
            <a:ext cx="3379305" cy="79945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</a:t>
            </a:r>
            <a:endParaRPr lang="en-US" dirty="0"/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7CCF8BA8-DCA8-C140-A1F8-BEC9F33DCF34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4779204" y="1276230"/>
            <a:ext cx="3379305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accent4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B5230D8-07AA-0942-BA80-BE3F6503BA96}"/>
              </a:ext>
            </a:extLst>
          </p:cNvPr>
          <p:cNvCxnSpPr/>
          <p:nvPr userDrawn="1"/>
        </p:nvCxnSpPr>
        <p:spPr>
          <a:xfrm>
            <a:off x="4395233" y="1276230"/>
            <a:ext cx="0" cy="117218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F8DF80CC-D2D6-404F-BF9B-157C53B3C62E}"/>
              </a:ext>
            </a:extLst>
          </p:cNvPr>
          <p:cNvSpPr txBox="1">
            <a:spLocks/>
          </p:cNvSpPr>
          <p:nvPr userDrawn="1"/>
        </p:nvSpPr>
        <p:spPr>
          <a:xfrm>
            <a:off x="6735233" y="269598"/>
            <a:ext cx="1768047" cy="3451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PDN OCT 2022</a:t>
            </a:r>
          </a:p>
        </p:txBody>
      </p:sp>
      <p:pic>
        <p:nvPicPr>
          <p:cNvPr id="21" name="Picture 20" descr="A close up of a blur&#10;&#10;Description automatically generated">
            <a:extLst>
              <a:ext uri="{FF2B5EF4-FFF2-40B4-BE49-F238E27FC236}">
                <a16:creationId xmlns:a16="http://schemas.microsoft.com/office/drawing/2014/main" id="{AF5A0B4A-D7C8-6041-90A9-A039DC54E7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49"/>
          <a:stretch/>
        </p:blipFill>
        <p:spPr>
          <a:xfrm>
            <a:off x="6491099" y="0"/>
            <a:ext cx="2652901" cy="84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1053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_Layout_A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4A44113-88B4-C84D-B3A9-1D52CE8BEE71}"/>
              </a:ext>
            </a:extLst>
          </p:cNvPr>
          <p:cNvSpPr/>
          <p:nvPr userDrawn="1"/>
        </p:nvSpPr>
        <p:spPr>
          <a:xfrm>
            <a:off x="0" y="2798955"/>
            <a:ext cx="9144000" cy="2344541"/>
          </a:xfrm>
          <a:prstGeom prst="rect">
            <a:avLst/>
          </a:prstGeom>
          <a:solidFill>
            <a:srgbClr val="FCB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4EA23731-5ACD-2D4A-80CA-6CC1A1BB0565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80398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F5A2EB1-6C73-7E4A-A891-5E97EE5E749F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6B1A429-5A5F-5945-B758-BF5EEC6835EF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44525" y="3424370"/>
            <a:ext cx="7815663" cy="118926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 parturient </a:t>
            </a:r>
            <a:r>
              <a:rPr lang="en-GB" dirty="0" err="1"/>
              <a:t>montes</a:t>
            </a:r>
            <a:r>
              <a:rPr lang="en-GB" dirty="0"/>
              <a:t>, </a:t>
            </a:r>
            <a:r>
              <a:rPr lang="en-GB" dirty="0" err="1"/>
              <a:t>nascetur</a:t>
            </a:r>
            <a:r>
              <a:rPr lang="en-GB" dirty="0"/>
              <a:t> </a:t>
            </a:r>
            <a:r>
              <a:rPr lang="en-GB" dirty="0" err="1"/>
              <a:t>ridiculus</a:t>
            </a:r>
            <a:r>
              <a:rPr lang="en-GB" dirty="0"/>
              <a:t> mus. Donec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felis</a:t>
            </a:r>
            <a:r>
              <a:rPr lang="en-GB" dirty="0"/>
              <a:t>, </a:t>
            </a:r>
            <a:r>
              <a:rPr lang="en-GB" dirty="0" err="1"/>
              <a:t>ultricies</a:t>
            </a:r>
            <a:r>
              <a:rPr lang="en-GB" dirty="0"/>
              <a:t> </a:t>
            </a:r>
            <a:r>
              <a:rPr lang="en-GB" dirty="0" err="1"/>
              <a:t>nec</a:t>
            </a:r>
            <a:r>
              <a:rPr lang="en-GB" dirty="0"/>
              <a:t>, </a:t>
            </a:r>
            <a:r>
              <a:rPr lang="en-GB" dirty="0" err="1"/>
              <a:t>pellentesque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, </a:t>
            </a:r>
            <a:r>
              <a:rPr lang="en-GB" dirty="0" err="1"/>
              <a:t>pretium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, sem.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 </a:t>
            </a:r>
            <a:r>
              <a:rPr lang="en-GB" dirty="0" err="1"/>
              <a:t>massa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 </a:t>
            </a:r>
            <a:r>
              <a:rPr lang="en-GB" dirty="0" err="1"/>
              <a:t>enim</a:t>
            </a:r>
            <a:r>
              <a:rPr lang="en-GB" dirty="0"/>
              <a:t>. Donec </a:t>
            </a:r>
            <a:r>
              <a:rPr lang="en-GB" dirty="0" err="1"/>
              <a:t>pede</a:t>
            </a:r>
            <a:r>
              <a:rPr lang="en-GB" dirty="0"/>
              <a:t> </a:t>
            </a:r>
            <a:r>
              <a:rPr lang="en-GB" dirty="0" err="1"/>
              <a:t>justo</a:t>
            </a:r>
            <a:r>
              <a:rPr lang="en-GB" dirty="0"/>
              <a:t>, </a:t>
            </a:r>
            <a:r>
              <a:rPr lang="en-GB" dirty="0" err="1"/>
              <a:t>fringilla</a:t>
            </a:r>
            <a:r>
              <a:rPr lang="en-GB" dirty="0"/>
              <a:t> </a:t>
            </a:r>
            <a:r>
              <a:rPr lang="en-GB" dirty="0" err="1"/>
              <a:t>vel</a:t>
            </a:r>
            <a:endParaRPr lang="en-US" dirty="0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D24CFF14-4A62-7E4B-BB32-DA629BBA309E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644525" y="3059593"/>
            <a:ext cx="7815663" cy="36477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 SIT AMET, CONSECTETUER</a:t>
            </a:r>
            <a:endParaRPr lang="en-US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7286C8D-CB42-7A46-89D2-F1D1C048DEC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4525" y="1672811"/>
            <a:ext cx="3379305" cy="79945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</a:t>
            </a:r>
            <a:endParaRPr lang="en-US" dirty="0"/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AA5F1B38-5EEB-EE4F-85F9-F10C7CD447A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44525" y="1276230"/>
            <a:ext cx="3379305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rgbClr val="FCBF00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</a:t>
            </a:r>
            <a:endParaRPr lang="en-US" dirty="0"/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DFDD4E71-2F2C-6247-974C-C1B0763DA7F6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4779204" y="1672811"/>
            <a:ext cx="3379305" cy="79945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</a:t>
            </a:r>
            <a:endParaRPr lang="en-US" dirty="0"/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7CCF8BA8-DCA8-C140-A1F8-BEC9F33DCF34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4779204" y="1276230"/>
            <a:ext cx="3379305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rgbClr val="FCBF00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B5230D8-07AA-0942-BA80-BE3F6503BA96}"/>
              </a:ext>
            </a:extLst>
          </p:cNvPr>
          <p:cNvCxnSpPr/>
          <p:nvPr userDrawn="1"/>
        </p:nvCxnSpPr>
        <p:spPr>
          <a:xfrm>
            <a:off x="4395233" y="1276230"/>
            <a:ext cx="0" cy="117218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523707F0-5BD1-2041-9FC2-C6FF8B4B3E54}"/>
              </a:ext>
            </a:extLst>
          </p:cNvPr>
          <p:cNvSpPr txBox="1">
            <a:spLocks/>
          </p:cNvSpPr>
          <p:nvPr userDrawn="1"/>
        </p:nvSpPr>
        <p:spPr>
          <a:xfrm>
            <a:off x="6735233" y="269598"/>
            <a:ext cx="1768047" cy="3451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PDN OCT 2022</a:t>
            </a:r>
          </a:p>
        </p:txBody>
      </p:sp>
      <p:pic>
        <p:nvPicPr>
          <p:cNvPr id="21" name="Picture 20" descr="A close up of a blur&#10;&#10;Description automatically generated">
            <a:extLst>
              <a:ext uri="{FF2B5EF4-FFF2-40B4-BE49-F238E27FC236}">
                <a16:creationId xmlns:a16="http://schemas.microsoft.com/office/drawing/2014/main" id="{8E74173F-BDC9-E042-9D19-B305076E55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49"/>
          <a:stretch/>
        </p:blipFill>
        <p:spPr>
          <a:xfrm>
            <a:off x="6491099" y="0"/>
            <a:ext cx="2652901" cy="84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5983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_Layou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4EA23731-5ACD-2D4A-80CA-6CC1A1BB0565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80398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F5A2EB1-6C73-7E4A-A891-5E97EE5E749F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7286C8D-CB42-7A46-89D2-F1D1C048DEC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4525" y="2318044"/>
            <a:ext cx="3379305" cy="213843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 parturient </a:t>
            </a:r>
            <a:r>
              <a:rPr lang="en-GB" dirty="0" err="1"/>
              <a:t>montes</a:t>
            </a:r>
            <a:r>
              <a:rPr lang="en-GB" dirty="0"/>
              <a:t>, </a:t>
            </a:r>
            <a:r>
              <a:rPr lang="en-GB" dirty="0" err="1"/>
              <a:t>nascetur</a:t>
            </a:r>
            <a:r>
              <a:rPr lang="en-GB" dirty="0"/>
              <a:t> </a:t>
            </a:r>
            <a:r>
              <a:rPr lang="en-GB" dirty="0" err="1"/>
              <a:t>ridiculus</a:t>
            </a:r>
            <a:r>
              <a:rPr lang="en-GB" dirty="0"/>
              <a:t> mus. Donec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felis</a:t>
            </a:r>
            <a:r>
              <a:rPr lang="en-GB" dirty="0"/>
              <a:t>, </a:t>
            </a:r>
            <a:r>
              <a:rPr lang="en-GB" dirty="0" err="1"/>
              <a:t>ultricies</a:t>
            </a:r>
            <a:r>
              <a:rPr lang="en-GB" dirty="0"/>
              <a:t> </a:t>
            </a:r>
            <a:r>
              <a:rPr lang="en-GB" dirty="0" err="1"/>
              <a:t>nec</a:t>
            </a:r>
            <a:r>
              <a:rPr lang="en-GB" dirty="0"/>
              <a:t>, </a:t>
            </a:r>
            <a:r>
              <a:rPr lang="en-GB" dirty="0" err="1"/>
              <a:t>pellentesque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, </a:t>
            </a:r>
            <a:r>
              <a:rPr lang="en-GB" dirty="0" err="1"/>
              <a:t>pretium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, </a:t>
            </a:r>
            <a:endParaRPr lang="en-US" dirty="0"/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AA5F1B38-5EEB-EE4F-85F9-F10C7CD447A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44525" y="1281906"/>
            <a:ext cx="3379305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rgbClr val="FCBF00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</a:t>
            </a:r>
            <a:endParaRPr lang="en-US" dirty="0"/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DFDD4E71-2F2C-6247-974C-C1B0763DA7F6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4779204" y="2318044"/>
            <a:ext cx="3379305" cy="213843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 parturient </a:t>
            </a:r>
            <a:r>
              <a:rPr lang="en-GB" dirty="0" err="1"/>
              <a:t>montes</a:t>
            </a:r>
            <a:r>
              <a:rPr lang="en-GB" dirty="0"/>
              <a:t>, </a:t>
            </a:r>
            <a:r>
              <a:rPr lang="en-GB" dirty="0" err="1"/>
              <a:t>nascetur</a:t>
            </a:r>
            <a:r>
              <a:rPr lang="en-GB" dirty="0"/>
              <a:t> </a:t>
            </a:r>
            <a:r>
              <a:rPr lang="en-GB" dirty="0" err="1"/>
              <a:t>ridiculus</a:t>
            </a:r>
            <a:r>
              <a:rPr lang="en-GB" dirty="0"/>
              <a:t> mus. Donec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felis</a:t>
            </a:r>
            <a:r>
              <a:rPr lang="en-GB" dirty="0"/>
              <a:t>, </a:t>
            </a:r>
            <a:r>
              <a:rPr lang="en-GB" dirty="0" err="1"/>
              <a:t>ultricies</a:t>
            </a:r>
            <a:r>
              <a:rPr lang="en-GB" dirty="0"/>
              <a:t> </a:t>
            </a:r>
            <a:r>
              <a:rPr lang="en-GB" dirty="0" err="1"/>
              <a:t>nec</a:t>
            </a:r>
            <a:r>
              <a:rPr lang="en-GB" dirty="0"/>
              <a:t>, </a:t>
            </a:r>
            <a:r>
              <a:rPr lang="en-GB" dirty="0" err="1"/>
              <a:t>pellentesque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, </a:t>
            </a:r>
            <a:r>
              <a:rPr lang="en-GB" dirty="0" err="1"/>
              <a:t>pretium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, </a:t>
            </a:r>
            <a:endParaRPr lang="en-US" dirty="0"/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7CCF8BA8-DCA8-C140-A1F8-BEC9F33DCF34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4777613" y="1281906"/>
            <a:ext cx="3379305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rgbClr val="FCBF00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998D027-F833-4746-8A43-9A01243A3F97}"/>
              </a:ext>
            </a:extLst>
          </p:cNvPr>
          <p:cNvCxnSpPr>
            <a:cxnSpLocks/>
          </p:cNvCxnSpPr>
          <p:nvPr userDrawn="1"/>
        </p:nvCxnSpPr>
        <p:spPr>
          <a:xfrm>
            <a:off x="4398395" y="1281906"/>
            <a:ext cx="0" cy="318108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5AA79933-060F-704E-A7EF-96B419FE459B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44525" y="1676467"/>
            <a:ext cx="3379305" cy="60186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spc="50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</a:t>
            </a:r>
            <a:endParaRPr lang="en-US" dirty="0"/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C5F370AA-82A6-184B-B05F-C9384E3BEDE8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4777613" y="1676467"/>
            <a:ext cx="3379305" cy="60186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spc="50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</a:t>
            </a:r>
            <a:endParaRPr lang="en-US" dirty="0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5694C7F5-D5F1-9A4D-99CF-25A5F2EB21A2}"/>
              </a:ext>
            </a:extLst>
          </p:cNvPr>
          <p:cNvSpPr txBox="1">
            <a:spLocks/>
          </p:cNvSpPr>
          <p:nvPr userDrawn="1"/>
        </p:nvSpPr>
        <p:spPr>
          <a:xfrm>
            <a:off x="6735233" y="269598"/>
            <a:ext cx="1768047" cy="3451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PDN OCT 2022</a:t>
            </a:r>
          </a:p>
        </p:txBody>
      </p:sp>
      <p:pic>
        <p:nvPicPr>
          <p:cNvPr id="23" name="Picture 22" descr="A close up of a blur&#10;&#10;Description automatically generated">
            <a:extLst>
              <a:ext uri="{FF2B5EF4-FFF2-40B4-BE49-F238E27FC236}">
                <a16:creationId xmlns:a16="http://schemas.microsoft.com/office/drawing/2014/main" id="{F464E9D1-C7D5-FC46-8B0B-A942A4720E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49"/>
          <a:stretch/>
        </p:blipFill>
        <p:spPr>
          <a:xfrm>
            <a:off x="6491099" y="0"/>
            <a:ext cx="2652901" cy="84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955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_Layou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4EA23731-5ACD-2D4A-80CA-6CC1A1BB0565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80398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F5A2EB1-6C73-7E4A-A891-5E97EE5E749F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7286C8D-CB42-7A46-89D2-F1D1C048DEC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4525" y="2318044"/>
            <a:ext cx="3379305" cy="213843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 parturient </a:t>
            </a:r>
            <a:r>
              <a:rPr lang="en-GB" dirty="0" err="1"/>
              <a:t>montes</a:t>
            </a:r>
            <a:r>
              <a:rPr lang="en-GB" dirty="0"/>
              <a:t>, </a:t>
            </a:r>
            <a:r>
              <a:rPr lang="en-GB" dirty="0" err="1"/>
              <a:t>nascetur</a:t>
            </a:r>
            <a:r>
              <a:rPr lang="en-GB" dirty="0"/>
              <a:t> </a:t>
            </a:r>
            <a:r>
              <a:rPr lang="en-GB" dirty="0" err="1"/>
              <a:t>ridiculus</a:t>
            </a:r>
            <a:r>
              <a:rPr lang="en-GB" dirty="0"/>
              <a:t> mus. Donec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felis</a:t>
            </a:r>
            <a:r>
              <a:rPr lang="en-GB" dirty="0"/>
              <a:t>, </a:t>
            </a:r>
            <a:r>
              <a:rPr lang="en-GB" dirty="0" err="1"/>
              <a:t>ultricies</a:t>
            </a:r>
            <a:r>
              <a:rPr lang="en-GB" dirty="0"/>
              <a:t> </a:t>
            </a:r>
            <a:r>
              <a:rPr lang="en-GB" dirty="0" err="1"/>
              <a:t>nec</a:t>
            </a:r>
            <a:r>
              <a:rPr lang="en-GB" dirty="0"/>
              <a:t>, </a:t>
            </a:r>
            <a:r>
              <a:rPr lang="en-GB" dirty="0" err="1"/>
              <a:t>pellentesque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, </a:t>
            </a:r>
            <a:r>
              <a:rPr lang="en-GB" dirty="0" err="1"/>
              <a:t>pretium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, </a:t>
            </a:r>
            <a:endParaRPr lang="en-US" dirty="0"/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AA5F1B38-5EEB-EE4F-85F9-F10C7CD447A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44525" y="1281906"/>
            <a:ext cx="3379305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accent4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</a:t>
            </a:r>
            <a:endParaRPr lang="en-US" dirty="0"/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DFDD4E71-2F2C-6247-974C-C1B0763DA7F6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4779204" y="2318044"/>
            <a:ext cx="3379305" cy="213843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 parturient </a:t>
            </a:r>
            <a:r>
              <a:rPr lang="en-GB" dirty="0" err="1"/>
              <a:t>montes</a:t>
            </a:r>
            <a:r>
              <a:rPr lang="en-GB" dirty="0"/>
              <a:t>, </a:t>
            </a:r>
            <a:r>
              <a:rPr lang="en-GB" dirty="0" err="1"/>
              <a:t>nascetur</a:t>
            </a:r>
            <a:r>
              <a:rPr lang="en-GB" dirty="0"/>
              <a:t> </a:t>
            </a:r>
            <a:r>
              <a:rPr lang="en-GB" dirty="0" err="1"/>
              <a:t>ridiculus</a:t>
            </a:r>
            <a:r>
              <a:rPr lang="en-GB" dirty="0"/>
              <a:t> mus. Donec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felis</a:t>
            </a:r>
            <a:r>
              <a:rPr lang="en-GB" dirty="0"/>
              <a:t>, </a:t>
            </a:r>
            <a:r>
              <a:rPr lang="en-GB" dirty="0" err="1"/>
              <a:t>ultricies</a:t>
            </a:r>
            <a:r>
              <a:rPr lang="en-GB" dirty="0"/>
              <a:t> </a:t>
            </a:r>
            <a:r>
              <a:rPr lang="en-GB" dirty="0" err="1"/>
              <a:t>nec</a:t>
            </a:r>
            <a:r>
              <a:rPr lang="en-GB" dirty="0"/>
              <a:t>, </a:t>
            </a:r>
            <a:r>
              <a:rPr lang="en-GB" dirty="0" err="1"/>
              <a:t>pellentesque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, </a:t>
            </a:r>
            <a:r>
              <a:rPr lang="en-GB" dirty="0" err="1"/>
              <a:t>pretium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, </a:t>
            </a:r>
            <a:endParaRPr lang="en-US" dirty="0"/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7CCF8BA8-DCA8-C140-A1F8-BEC9F33DCF34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4777613" y="1281906"/>
            <a:ext cx="3379305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accent4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998D027-F833-4746-8A43-9A01243A3F97}"/>
              </a:ext>
            </a:extLst>
          </p:cNvPr>
          <p:cNvCxnSpPr>
            <a:cxnSpLocks/>
          </p:cNvCxnSpPr>
          <p:nvPr userDrawn="1"/>
        </p:nvCxnSpPr>
        <p:spPr>
          <a:xfrm>
            <a:off x="4398395" y="1281906"/>
            <a:ext cx="0" cy="318108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5AA79933-060F-704E-A7EF-96B419FE459B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44525" y="1676467"/>
            <a:ext cx="3379305" cy="60186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spc="50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</a:t>
            </a:r>
            <a:endParaRPr lang="en-US" dirty="0"/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C5F370AA-82A6-184B-B05F-C9384E3BEDE8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4777613" y="1676467"/>
            <a:ext cx="3379305" cy="60186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spc="50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</a:t>
            </a:r>
            <a:endParaRPr lang="en-US" dirty="0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9DEDB83A-5DC4-DE49-8CE8-072E94186521}"/>
              </a:ext>
            </a:extLst>
          </p:cNvPr>
          <p:cNvSpPr txBox="1">
            <a:spLocks/>
          </p:cNvSpPr>
          <p:nvPr userDrawn="1"/>
        </p:nvSpPr>
        <p:spPr>
          <a:xfrm>
            <a:off x="6735233" y="269598"/>
            <a:ext cx="1768047" cy="3451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PDN OCT 2022</a:t>
            </a:r>
          </a:p>
        </p:txBody>
      </p:sp>
      <p:pic>
        <p:nvPicPr>
          <p:cNvPr id="23" name="Picture 22" descr="A close up of a blur&#10;&#10;Description automatically generated">
            <a:extLst>
              <a:ext uri="{FF2B5EF4-FFF2-40B4-BE49-F238E27FC236}">
                <a16:creationId xmlns:a16="http://schemas.microsoft.com/office/drawing/2014/main" id="{3E66A021-309B-814F-818D-D0CDCB20A0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49"/>
          <a:stretch/>
        </p:blipFill>
        <p:spPr>
          <a:xfrm>
            <a:off x="6491099" y="0"/>
            <a:ext cx="2652901" cy="84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168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FA52668-B9BD-004F-AED3-CD224B7C1A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8756" y="1455299"/>
            <a:ext cx="4471470" cy="1581620"/>
          </a:xfrm>
          <a:prstGeom prst="rect">
            <a:avLst/>
          </a:prstGeom>
        </p:spPr>
        <p:txBody>
          <a:bodyPr anchor="ctr"/>
          <a:lstStyle>
            <a:lvl1pPr algn="l">
              <a:defRPr sz="4800" b="0" spc="100" baseline="0">
                <a:latin typeface="+mj-lt"/>
              </a:defRPr>
            </a:lvl1pPr>
          </a:lstStyle>
          <a:p>
            <a:pPr lvl="0"/>
            <a:r>
              <a:rPr lang="en-US" dirty="0"/>
              <a:t>Presentation 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64E06EBC-F134-874F-B660-2B41A216158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8754" y="3153745"/>
            <a:ext cx="4471469" cy="644814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algn="l">
              <a:defRPr sz="1600" b="1" spc="300" baseline="0">
                <a:solidFill>
                  <a:srgbClr val="FCBF00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PRESENTER NAME HERE</a:t>
            </a: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4448C9B6-6B51-D843-A93F-B431703BBF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67"/>
          <a:stretch/>
        </p:blipFill>
        <p:spPr>
          <a:xfrm>
            <a:off x="400871" y="355486"/>
            <a:ext cx="1112620" cy="1068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5916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_Layou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4EA23731-5ACD-2D4A-80CA-6CC1A1BB0565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80398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F5A2EB1-6C73-7E4A-A891-5E97EE5E749F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7286C8D-CB42-7A46-89D2-F1D1C048DEC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4525" y="2318044"/>
            <a:ext cx="3379305" cy="213843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 parturient </a:t>
            </a:r>
            <a:r>
              <a:rPr lang="en-GB" dirty="0" err="1"/>
              <a:t>montes</a:t>
            </a:r>
            <a:r>
              <a:rPr lang="en-GB" dirty="0"/>
              <a:t>, </a:t>
            </a:r>
            <a:r>
              <a:rPr lang="en-GB" dirty="0" err="1"/>
              <a:t>nascetur</a:t>
            </a:r>
            <a:r>
              <a:rPr lang="en-GB" dirty="0"/>
              <a:t> </a:t>
            </a:r>
            <a:r>
              <a:rPr lang="en-GB" dirty="0" err="1"/>
              <a:t>ridiculus</a:t>
            </a:r>
            <a:r>
              <a:rPr lang="en-GB" dirty="0"/>
              <a:t> mus. Donec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felis</a:t>
            </a:r>
            <a:r>
              <a:rPr lang="en-GB" dirty="0"/>
              <a:t>, </a:t>
            </a:r>
            <a:r>
              <a:rPr lang="en-GB" dirty="0" err="1"/>
              <a:t>ultricies</a:t>
            </a:r>
            <a:r>
              <a:rPr lang="en-GB" dirty="0"/>
              <a:t> </a:t>
            </a:r>
            <a:r>
              <a:rPr lang="en-GB" dirty="0" err="1"/>
              <a:t>nec</a:t>
            </a:r>
            <a:r>
              <a:rPr lang="en-GB" dirty="0"/>
              <a:t>, </a:t>
            </a:r>
            <a:r>
              <a:rPr lang="en-GB" dirty="0" err="1"/>
              <a:t>pellentesque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, </a:t>
            </a:r>
            <a:r>
              <a:rPr lang="en-GB" dirty="0" err="1"/>
              <a:t>pretium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, </a:t>
            </a:r>
            <a:endParaRPr lang="en-US" dirty="0"/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AA5F1B38-5EEB-EE4F-85F9-F10C7CD447A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44525" y="1281906"/>
            <a:ext cx="3379305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accent3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</a:t>
            </a:r>
            <a:endParaRPr lang="en-US" dirty="0"/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DFDD4E71-2F2C-6247-974C-C1B0763DA7F6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4779204" y="2318044"/>
            <a:ext cx="3379305" cy="213843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 parturient </a:t>
            </a:r>
            <a:r>
              <a:rPr lang="en-GB" dirty="0" err="1"/>
              <a:t>montes</a:t>
            </a:r>
            <a:r>
              <a:rPr lang="en-GB" dirty="0"/>
              <a:t>, </a:t>
            </a:r>
            <a:r>
              <a:rPr lang="en-GB" dirty="0" err="1"/>
              <a:t>nascetur</a:t>
            </a:r>
            <a:r>
              <a:rPr lang="en-GB" dirty="0"/>
              <a:t> </a:t>
            </a:r>
            <a:r>
              <a:rPr lang="en-GB" dirty="0" err="1"/>
              <a:t>ridiculus</a:t>
            </a:r>
            <a:r>
              <a:rPr lang="en-GB" dirty="0"/>
              <a:t> mus. Donec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felis</a:t>
            </a:r>
            <a:r>
              <a:rPr lang="en-GB" dirty="0"/>
              <a:t>, </a:t>
            </a:r>
            <a:r>
              <a:rPr lang="en-GB" dirty="0" err="1"/>
              <a:t>ultricies</a:t>
            </a:r>
            <a:r>
              <a:rPr lang="en-GB" dirty="0"/>
              <a:t> </a:t>
            </a:r>
            <a:r>
              <a:rPr lang="en-GB" dirty="0" err="1"/>
              <a:t>nec</a:t>
            </a:r>
            <a:r>
              <a:rPr lang="en-GB" dirty="0"/>
              <a:t>, </a:t>
            </a:r>
            <a:r>
              <a:rPr lang="en-GB" dirty="0" err="1"/>
              <a:t>pellentesque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, </a:t>
            </a:r>
            <a:r>
              <a:rPr lang="en-GB" dirty="0" err="1"/>
              <a:t>pretium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, </a:t>
            </a:r>
            <a:endParaRPr lang="en-US" dirty="0"/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7CCF8BA8-DCA8-C140-A1F8-BEC9F33DCF34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4777613" y="1281906"/>
            <a:ext cx="3379305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accent3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998D027-F833-4746-8A43-9A01243A3F97}"/>
              </a:ext>
            </a:extLst>
          </p:cNvPr>
          <p:cNvCxnSpPr>
            <a:cxnSpLocks/>
          </p:cNvCxnSpPr>
          <p:nvPr userDrawn="1"/>
        </p:nvCxnSpPr>
        <p:spPr>
          <a:xfrm>
            <a:off x="4398395" y="1281906"/>
            <a:ext cx="0" cy="318108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5AA79933-060F-704E-A7EF-96B419FE459B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44525" y="1676467"/>
            <a:ext cx="3379305" cy="60186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spc="50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</a:t>
            </a:r>
            <a:endParaRPr lang="en-US" dirty="0"/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C5F370AA-82A6-184B-B05F-C9384E3BEDE8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4777613" y="1676467"/>
            <a:ext cx="3379305" cy="60186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spc="50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</a:t>
            </a:r>
            <a:endParaRPr lang="en-US" dirty="0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8E6D8906-EBD7-FA4B-99CF-DCA63DF522BC}"/>
              </a:ext>
            </a:extLst>
          </p:cNvPr>
          <p:cNvSpPr txBox="1">
            <a:spLocks/>
          </p:cNvSpPr>
          <p:nvPr userDrawn="1"/>
        </p:nvSpPr>
        <p:spPr>
          <a:xfrm>
            <a:off x="6735233" y="269598"/>
            <a:ext cx="1768047" cy="3451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PDN OCT 2022</a:t>
            </a:r>
          </a:p>
        </p:txBody>
      </p:sp>
      <p:pic>
        <p:nvPicPr>
          <p:cNvPr id="23" name="Picture 22" descr="A close up of a blur&#10;&#10;Description automatically generated">
            <a:extLst>
              <a:ext uri="{FF2B5EF4-FFF2-40B4-BE49-F238E27FC236}">
                <a16:creationId xmlns:a16="http://schemas.microsoft.com/office/drawing/2014/main" id="{ED3F8852-AA0B-1A4D-848E-FDB8BA7904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49"/>
          <a:stretch/>
        </p:blipFill>
        <p:spPr>
          <a:xfrm>
            <a:off x="6491099" y="0"/>
            <a:ext cx="2652901" cy="84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9148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_Layout_B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4A44113-88B4-C84D-B3A9-1D52CE8BEE71}"/>
              </a:ext>
            </a:extLst>
          </p:cNvPr>
          <p:cNvSpPr/>
          <p:nvPr userDrawn="1"/>
        </p:nvSpPr>
        <p:spPr>
          <a:xfrm>
            <a:off x="0" y="844658"/>
            <a:ext cx="9144000" cy="174604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4EA23731-5ACD-2D4A-80CA-6CC1A1BB0565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80398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6B1A429-5A5F-5945-B758-BF5EEC6835EF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2020530" y="1181507"/>
            <a:ext cx="6218432" cy="1072344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20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endParaRPr lang="en-US" dirty="0"/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11122096-687C-A34C-BE7B-EE97225AC96B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644525" y="2838971"/>
            <a:ext cx="3370583" cy="1459871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Content Here 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92F8F113-AFB3-4B41-A125-06C6D6AE0C9E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4457573" y="2838971"/>
            <a:ext cx="3370583" cy="1459871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Content Here 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582A97C-4B86-2F45-9E7E-C5A85B07DDFF}"/>
              </a:ext>
            </a:extLst>
          </p:cNvPr>
          <p:cNvSpPr/>
          <p:nvPr userDrawn="1"/>
        </p:nvSpPr>
        <p:spPr>
          <a:xfrm>
            <a:off x="589935" y="1186737"/>
            <a:ext cx="1061884" cy="10618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29283600-F0C2-004C-9F0E-412CB2DD4AAA}"/>
              </a:ext>
            </a:extLst>
          </p:cNvPr>
          <p:cNvSpPr txBox="1">
            <a:spLocks/>
          </p:cNvSpPr>
          <p:nvPr userDrawn="1"/>
        </p:nvSpPr>
        <p:spPr>
          <a:xfrm>
            <a:off x="6735233" y="269598"/>
            <a:ext cx="1768047" cy="3451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PDN OCT 2022</a:t>
            </a:r>
          </a:p>
        </p:txBody>
      </p:sp>
      <p:pic>
        <p:nvPicPr>
          <p:cNvPr id="22" name="Picture 21" descr="A close up of a blur&#10;&#10;Description automatically generated">
            <a:extLst>
              <a:ext uri="{FF2B5EF4-FFF2-40B4-BE49-F238E27FC236}">
                <a16:creationId xmlns:a16="http://schemas.microsoft.com/office/drawing/2014/main" id="{85275E7D-556E-2847-AD2B-AD62D7B408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49"/>
          <a:stretch/>
        </p:blipFill>
        <p:spPr>
          <a:xfrm>
            <a:off x="6491099" y="0"/>
            <a:ext cx="2652901" cy="84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08506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_Layout_B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4A44113-88B4-C84D-B3A9-1D52CE8BEE71}"/>
              </a:ext>
            </a:extLst>
          </p:cNvPr>
          <p:cNvSpPr/>
          <p:nvPr userDrawn="1"/>
        </p:nvSpPr>
        <p:spPr>
          <a:xfrm>
            <a:off x="0" y="844658"/>
            <a:ext cx="9144000" cy="174604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4EA23731-5ACD-2D4A-80CA-6CC1A1BB0565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80398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6B1A429-5A5F-5945-B758-BF5EEC6835EF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2020530" y="1181507"/>
            <a:ext cx="6218432" cy="1072344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20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endParaRPr lang="en-US" dirty="0"/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11122096-687C-A34C-BE7B-EE97225AC96B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644525" y="2838971"/>
            <a:ext cx="3370583" cy="1459871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Content Here 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92F8F113-AFB3-4B41-A125-06C6D6AE0C9E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4457573" y="2838971"/>
            <a:ext cx="3370583" cy="1459871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Content Here 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582A97C-4B86-2F45-9E7E-C5A85B07DDFF}"/>
              </a:ext>
            </a:extLst>
          </p:cNvPr>
          <p:cNvSpPr/>
          <p:nvPr userDrawn="1"/>
        </p:nvSpPr>
        <p:spPr>
          <a:xfrm>
            <a:off x="589935" y="1186737"/>
            <a:ext cx="1061884" cy="10618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309646F3-6D6E-BA49-809A-F2E3F04B4A61}"/>
              </a:ext>
            </a:extLst>
          </p:cNvPr>
          <p:cNvSpPr txBox="1">
            <a:spLocks/>
          </p:cNvSpPr>
          <p:nvPr userDrawn="1"/>
        </p:nvSpPr>
        <p:spPr>
          <a:xfrm>
            <a:off x="6735233" y="269598"/>
            <a:ext cx="1768047" cy="3451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PDN OCT 2022</a:t>
            </a:r>
          </a:p>
        </p:txBody>
      </p:sp>
      <p:pic>
        <p:nvPicPr>
          <p:cNvPr id="22" name="Picture 21" descr="A close up of a blur&#10;&#10;Description automatically generated">
            <a:extLst>
              <a:ext uri="{FF2B5EF4-FFF2-40B4-BE49-F238E27FC236}">
                <a16:creationId xmlns:a16="http://schemas.microsoft.com/office/drawing/2014/main" id="{6AA09239-3C25-D34D-B6E1-EC51E2CE63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49"/>
          <a:stretch/>
        </p:blipFill>
        <p:spPr>
          <a:xfrm>
            <a:off x="6491099" y="0"/>
            <a:ext cx="2652901" cy="84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4965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_Layout_B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4A44113-88B4-C84D-B3A9-1D52CE8BEE71}"/>
              </a:ext>
            </a:extLst>
          </p:cNvPr>
          <p:cNvSpPr/>
          <p:nvPr userDrawn="1"/>
        </p:nvSpPr>
        <p:spPr>
          <a:xfrm>
            <a:off x="0" y="844658"/>
            <a:ext cx="9144000" cy="17460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4EA23731-5ACD-2D4A-80CA-6CC1A1BB0565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80398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6B1A429-5A5F-5945-B758-BF5EEC6835EF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2020530" y="1181507"/>
            <a:ext cx="6218432" cy="1072344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20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endParaRPr lang="en-US" dirty="0"/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11122096-687C-A34C-BE7B-EE97225AC96B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644525" y="2838971"/>
            <a:ext cx="3370583" cy="1459871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Content Here 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92F8F113-AFB3-4B41-A125-06C6D6AE0C9E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4457573" y="2838971"/>
            <a:ext cx="3370583" cy="1459871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Content Here 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582A97C-4B86-2F45-9E7E-C5A85B07DDFF}"/>
              </a:ext>
            </a:extLst>
          </p:cNvPr>
          <p:cNvSpPr/>
          <p:nvPr userDrawn="1"/>
        </p:nvSpPr>
        <p:spPr>
          <a:xfrm>
            <a:off x="589935" y="1186737"/>
            <a:ext cx="1061884" cy="10618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ACB61BAC-4D59-B24D-AEDF-FCAF0918112D}"/>
              </a:ext>
            </a:extLst>
          </p:cNvPr>
          <p:cNvSpPr txBox="1">
            <a:spLocks/>
          </p:cNvSpPr>
          <p:nvPr userDrawn="1"/>
        </p:nvSpPr>
        <p:spPr>
          <a:xfrm>
            <a:off x="6735233" y="269598"/>
            <a:ext cx="1768047" cy="3451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PDN OCT 2022</a:t>
            </a:r>
          </a:p>
        </p:txBody>
      </p:sp>
      <p:pic>
        <p:nvPicPr>
          <p:cNvPr id="22" name="Picture 21" descr="A close up of a blur&#10;&#10;Description automatically generated">
            <a:extLst>
              <a:ext uri="{FF2B5EF4-FFF2-40B4-BE49-F238E27FC236}">
                <a16:creationId xmlns:a16="http://schemas.microsoft.com/office/drawing/2014/main" id="{37A4B31C-6075-B14F-BF6A-5D4ED4FFEE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49"/>
          <a:stretch/>
        </p:blipFill>
        <p:spPr>
          <a:xfrm>
            <a:off x="6491099" y="0"/>
            <a:ext cx="2652901" cy="84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2500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4EA23731-5ACD-2D4A-80CA-6CC1A1BB0565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80398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F5A2EB1-6C73-7E4A-A891-5E97EE5E749F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2B2139F-7C5B-9543-B556-C55C214C2B00}"/>
              </a:ext>
            </a:extLst>
          </p:cNvPr>
          <p:cNvCxnSpPr/>
          <p:nvPr userDrawn="1"/>
        </p:nvCxnSpPr>
        <p:spPr>
          <a:xfrm>
            <a:off x="1188166" y="2554801"/>
            <a:ext cx="6487861" cy="0"/>
          </a:xfrm>
          <a:prstGeom prst="line">
            <a:avLst/>
          </a:prstGeom>
          <a:ln w="1905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64C0D3BA-B613-FF4A-9C09-4193939DE870}"/>
              </a:ext>
            </a:extLst>
          </p:cNvPr>
          <p:cNvSpPr>
            <a:spLocks noChangeAspect="1"/>
          </p:cNvSpPr>
          <p:nvPr userDrawn="1"/>
        </p:nvSpPr>
        <p:spPr>
          <a:xfrm>
            <a:off x="1080115" y="2203985"/>
            <a:ext cx="701633" cy="701633"/>
          </a:xfrm>
          <a:prstGeom prst="ellipse">
            <a:avLst/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95A92B8-3110-644A-BB75-DB5F2BBDC7BA}"/>
              </a:ext>
            </a:extLst>
          </p:cNvPr>
          <p:cNvSpPr>
            <a:spLocks noChangeAspect="1"/>
          </p:cNvSpPr>
          <p:nvPr userDrawn="1"/>
        </p:nvSpPr>
        <p:spPr>
          <a:xfrm>
            <a:off x="3181430" y="2203985"/>
            <a:ext cx="701633" cy="701633"/>
          </a:xfrm>
          <a:prstGeom prst="ellipse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4DF8CB1-5399-5349-BB4D-0E5A8DF3425E}"/>
              </a:ext>
            </a:extLst>
          </p:cNvPr>
          <p:cNvSpPr>
            <a:spLocks noChangeAspect="1"/>
          </p:cNvSpPr>
          <p:nvPr userDrawn="1"/>
        </p:nvSpPr>
        <p:spPr>
          <a:xfrm>
            <a:off x="5285085" y="2203985"/>
            <a:ext cx="701633" cy="701633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>
              <a:solidFill>
                <a:schemeClr val="accent2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D4B41A56-D985-B347-A331-88482A0C3ECA}"/>
              </a:ext>
            </a:extLst>
          </p:cNvPr>
          <p:cNvSpPr>
            <a:spLocks noChangeAspect="1"/>
          </p:cNvSpPr>
          <p:nvPr userDrawn="1"/>
        </p:nvSpPr>
        <p:spPr>
          <a:xfrm>
            <a:off x="7351010" y="2203985"/>
            <a:ext cx="701633" cy="701633"/>
          </a:xfrm>
          <a:prstGeom prst="ellipse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>
              <a:solidFill>
                <a:schemeClr val="accent2"/>
              </a:solidFill>
            </a:endParaRP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03644523-6980-DA41-93FC-BF8412BC85FF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1141000" y="2367818"/>
            <a:ext cx="579863" cy="373966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2000" b="1" spc="100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1</a:t>
            </a:r>
            <a:endParaRPr lang="en-US" dirty="0"/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91A12DAC-0FCA-4E48-80EB-15777F829962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3247777" y="2367818"/>
            <a:ext cx="579863" cy="373966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2000" b="1" spc="100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2</a:t>
            </a:r>
            <a:endParaRPr lang="en-US" dirty="0"/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F23B3483-B3DE-8643-B009-888DE15E0F34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5354555" y="2367818"/>
            <a:ext cx="579863" cy="373966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2000" b="1" spc="100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3</a:t>
            </a:r>
            <a:endParaRPr lang="en-US" dirty="0"/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BF6EA052-FF61-0140-8146-CFBABDD8F4D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7414091" y="2367818"/>
            <a:ext cx="579863" cy="373966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2000" b="1" spc="100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4</a:t>
            </a:r>
            <a:endParaRPr lang="en-US" dirty="0"/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CBA0310A-366E-BA42-9B4D-4949C41FA67C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596098" y="3063367"/>
            <a:ext cx="1619241" cy="730641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200" b="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</a:t>
            </a:r>
            <a:r>
              <a:rPr lang="en-GB" dirty="0"/>
              <a:t> </a:t>
            </a:r>
            <a:r>
              <a:rPr lang="en-GB" dirty="0" err="1"/>
              <a:t>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e</a:t>
            </a:r>
            <a:endParaRPr lang="en-US" dirty="0"/>
          </a:p>
        </p:txBody>
      </p:sp>
      <p:sp>
        <p:nvSpPr>
          <p:cNvPr id="34" name="Text Placeholder 13">
            <a:extLst>
              <a:ext uri="{FF2B5EF4-FFF2-40B4-BE49-F238E27FC236}">
                <a16:creationId xmlns:a16="http://schemas.microsoft.com/office/drawing/2014/main" id="{7A4B662B-1FF0-034B-8989-4A2C17E33627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2756493" y="3063367"/>
            <a:ext cx="1619241" cy="730641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200" b="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</a:t>
            </a:r>
            <a:r>
              <a:rPr lang="en-GB" dirty="0"/>
              <a:t> </a:t>
            </a:r>
            <a:r>
              <a:rPr lang="en-GB" dirty="0" err="1"/>
              <a:t>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e</a:t>
            </a:r>
            <a:endParaRPr lang="en-US" dirty="0"/>
          </a:p>
        </p:txBody>
      </p:sp>
      <p:sp>
        <p:nvSpPr>
          <p:cNvPr id="35" name="Text Placeholder 13">
            <a:extLst>
              <a:ext uri="{FF2B5EF4-FFF2-40B4-BE49-F238E27FC236}">
                <a16:creationId xmlns:a16="http://schemas.microsoft.com/office/drawing/2014/main" id="{40592E40-7170-8243-8AA0-B93F8768F72B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4886744" y="3063367"/>
            <a:ext cx="1619241" cy="730641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200" b="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</a:t>
            </a:r>
            <a:r>
              <a:rPr lang="en-GB" dirty="0"/>
              <a:t> </a:t>
            </a:r>
            <a:r>
              <a:rPr lang="en-GB" dirty="0" err="1"/>
              <a:t>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.</a:t>
            </a:r>
            <a:endParaRPr lang="en-US" dirty="0"/>
          </a:p>
        </p:txBody>
      </p:sp>
      <p:sp>
        <p:nvSpPr>
          <p:cNvPr id="36" name="Text Placeholder 13">
            <a:extLst>
              <a:ext uri="{FF2B5EF4-FFF2-40B4-BE49-F238E27FC236}">
                <a16:creationId xmlns:a16="http://schemas.microsoft.com/office/drawing/2014/main" id="{108DE1C6-60E3-4E48-B6A6-7B43FF181C90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6856221" y="3063367"/>
            <a:ext cx="1619241" cy="730641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200" b="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</a:t>
            </a:r>
            <a:r>
              <a:rPr lang="en-GB" dirty="0"/>
              <a:t> </a:t>
            </a:r>
            <a:r>
              <a:rPr lang="en-GB" dirty="0" err="1"/>
              <a:t>ctetuer</a:t>
            </a:r>
            <a:r>
              <a:rPr lang="en-GB" dirty="0"/>
              <a:t> </a:t>
            </a:r>
            <a:r>
              <a:rPr lang="en-GB" dirty="0" err="1"/>
              <a:t>adipiscin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37" name="Text Placeholder 13">
            <a:extLst>
              <a:ext uri="{FF2B5EF4-FFF2-40B4-BE49-F238E27FC236}">
                <a16:creationId xmlns:a16="http://schemas.microsoft.com/office/drawing/2014/main" id="{3F1CB5DA-90D4-0A48-8303-BE924D032349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540348" y="1583125"/>
            <a:ext cx="1781166" cy="485386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br>
              <a:rPr lang="en-GB" dirty="0"/>
            </a:br>
            <a:r>
              <a:rPr lang="en-GB" dirty="0"/>
              <a:t>DOLOR SIT AMET</a:t>
            </a:r>
            <a:endParaRPr lang="en-US" dirty="0"/>
          </a:p>
        </p:txBody>
      </p:sp>
      <p:sp>
        <p:nvSpPr>
          <p:cNvPr id="38" name="Text Placeholder 13">
            <a:extLst>
              <a:ext uri="{FF2B5EF4-FFF2-40B4-BE49-F238E27FC236}">
                <a16:creationId xmlns:a16="http://schemas.microsoft.com/office/drawing/2014/main" id="{AB0BBA32-78F4-0347-87BA-AE03DD30F2F8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2647930" y="1583125"/>
            <a:ext cx="1781166" cy="485386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br>
              <a:rPr lang="en-GB" dirty="0"/>
            </a:br>
            <a:r>
              <a:rPr lang="en-GB" dirty="0"/>
              <a:t>DOLOR SIT AMET</a:t>
            </a:r>
            <a:endParaRPr lang="en-US" dirty="0"/>
          </a:p>
        </p:txBody>
      </p:sp>
      <p:sp>
        <p:nvSpPr>
          <p:cNvPr id="39" name="Text Placeholder 13">
            <a:extLst>
              <a:ext uri="{FF2B5EF4-FFF2-40B4-BE49-F238E27FC236}">
                <a16:creationId xmlns:a16="http://schemas.microsoft.com/office/drawing/2014/main" id="{528F579D-432C-5F40-B3B2-AB456A955850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4744360" y="1583125"/>
            <a:ext cx="1781166" cy="485386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br>
              <a:rPr lang="en-GB" dirty="0"/>
            </a:br>
            <a:r>
              <a:rPr lang="en-GB" dirty="0"/>
              <a:t>DOLOR SIT AMET</a:t>
            </a:r>
            <a:endParaRPr lang="en-US" dirty="0"/>
          </a:p>
        </p:txBody>
      </p:sp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2F3E6AF6-3426-7748-B16F-B64EA955386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6818485" y="1583125"/>
            <a:ext cx="1781166" cy="485386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br>
              <a:rPr lang="en-GB" dirty="0"/>
            </a:br>
            <a:r>
              <a:rPr lang="en-GB" dirty="0"/>
              <a:t>DOLOR SIT AMET</a:t>
            </a:r>
            <a:endParaRPr lang="en-US" dirty="0"/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AFBF4E53-48D7-AD46-BDC4-F631A4A314A9}"/>
              </a:ext>
            </a:extLst>
          </p:cNvPr>
          <p:cNvSpPr txBox="1">
            <a:spLocks/>
          </p:cNvSpPr>
          <p:nvPr userDrawn="1"/>
        </p:nvSpPr>
        <p:spPr>
          <a:xfrm>
            <a:off x="6735233" y="269598"/>
            <a:ext cx="1768047" cy="3451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PDN OCT 2022</a:t>
            </a:r>
          </a:p>
        </p:txBody>
      </p:sp>
      <p:pic>
        <p:nvPicPr>
          <p:cNvPr id="27" name="Picture 26" descr="A close up of a blur&#10;&#10;Description automatically generated">
            <a:extLst>
              <a:ext uri="{FF2B5EF4-FFF2-40B4-BE49-F238E27FC236}">
                <a16:creationId xmlns:a16="http://schemas.microsoft.com/office/drawing/2014/main" id="{CCD4A24B-8CBF-0940-AB44-A9FE6FE9AA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49"/>
          <a:stretch/>
        </p:blipFill>
        <p:spPr>
          <a:xfrm>
            <a:off x="6491099" y="0"/>
            <a:ext cx="2652901" cy="84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1739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4EA23731-5ACD-2D4A-80CA-6CC1A1BB0565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80398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F5A2EB1-6C73-7E4A-A891-5E97EE5E749F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 Placeholder 13">
            <a:extLst>
              <a:ext uri="{FF2B5EF4-FFF2-40B4-BE49-F238E27FC236}">
                <a16:creationId xmlns:a16="http://schemas.microsoft.com/office/drawing/2014/main" id="{3F1CB5DA-90D4-0A48-8303-BE924D032349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793853" y="3150202"/>
            <a:ext cx="1781166" cy="485386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accent2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br>
              <a:rPr lang="en-GB" dirty="0"/>
            </a:br>
            <a:r>
              <a:rPr lang="en-GB" dirty="0"/>
              <a:t>DOLOR SIT AMET</a:t>
            </a:r>
            <a:endParaRPr lang="en-US" dirty="0"/>
          </a:p>
        </p:txBody>
      </p:sp>
      <p:sp>
        <p:nvSpPr>
          <p:cNvPr id="38" name="Text Placeholder 13">
            <a:extLst>
              <a:ext uri="{FF2B5EF4-FFF2-40B4-BE49-F238E27FC236}">
                <a16:creationId xmlns:a16="http://schemas.microsoft.com/office/drawing/2014/main" id="{AB0BBA32-78F4-0347-87BA-AE03DD30F2F8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3596845" y="3150202"/>
            <a:ext cx="1781166" cy="485386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accent3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br>
              <a:rPr lang="en-GB" dirty="0"/>
            </a:br>
            <a:r>
              <a:rPr lang="en-GB" dirty="0"/>
              <a:t>DOLOR SIT AMET</a:t>
            </a:r>
            <a:endParaRPr lang="en-US" dirty="0"/>
          </a:p>
        </p:txBody>
      </p:sp>
      <p:sp>
        <p:nvSpPr>
          <p:cNvPr id="39" name="Text Placeholder 13">
            <a:extLst>
              <a:ext uri="{FF2B5EF4-FFF2-40B4-BE49-F238E27FC236}">
                <a16:creationId xmlns:a16="http://schemas.microsoft.com/office/drawing/2014/main" id="{528F579D-432C-5F40-B3B2-AB456A955850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6471752" y="3150202"/>
            <a:ext cx="1781166" cy="485386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rgbClr val="FCBF00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br>
              <a:rPr lang="en-GB" dirty="0"/>
            </a:br>
            <a:r>
              <a:rPr lang="en-GB" dirty="0"/>
              <a:t>DOLOR SIT AMET</a:t>
            </a:r>
            <a:endParaRPr lang="en-US" dirty="0"/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052DBF4C-94D0-A848-A014-F513A10419B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7390" y="1192677"/>
            <a:ext cx="1694094" cy="1694094"/>
          </a:xfrm>
          <a:prstGeom prst="ellipse">
            <a:avLst/>
          </a:prstGeom>
        </p:spPr>
        <p:txBody>
          <a:bodyPr/>
          <a:lstStyle/>
          <a:p>
            <a:endParaRPr lang="hu-HU" dirty="0"/>
          </a:p>
        </p:txBody>
      </p:sp>
      <p:sp>
        <p:nvSpPr>
          <p:cNvPr id="41" name="Picture Placeholder 2">
            <a:extLst>
              <a:ext uri="{FF2B5EF4-FFF2-40B4-BE49-F238E27FC236}">
                <a16:creationId xmlns:a16="http://schemas.microsoft.com/office/drawing/2014/main" id="{0E5081E9-F999-754F-84BD-5830C89F40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640381" y="1192677"/>
            <a:ext cx="1694094" cy="1694094"/>
          </a:xfrm>
          <a:prstGeom prst="ellipse">
            <a:avLst/>
          </a:prstGeom>
        </p:spPr>
        <p:txBody>
          <a:bodyPr/>
          <a:lstStyle/>
          <a:p>
            <a:endParaRPr lang="hu-HU" dirty="0"/>
          </a:p>
        </p:txBody>
      </p: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010A37B2-167B-8F4A-8C28-E43D0BD76044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515288" y="1192677"/>
            <a:ext cx="1694094" cy="1694094"/>
          </a:xfrm>
          <a:prstGeom prst="ellipse">
            <a:avLst/>
          </a:prstGeom>
        </p:spPr>
        <p:txBody>
          <a:bodyPr/>
          <a:lstStyle/>
          <a:p>
            <a:endParaRPr lang="hu-HU" dirty="0"/>
          </a:p>
        </p:txBody>
      </p:sp>
      <p:sp>
        <p:nvSpPr>
          <p:cNvPr id="43" name="Text Placeholder 13">
            <a:extLst>
              <a:ext uri="{FF2B5EF4-FFF2-40B4-BE49-F238E27FC236}">
                <a16:creationId xmlns:a16="http://schemas.microsoft.com/office/drawing/2014/main" id="{55359AF1-F786-6F4D-B334-39AAFF9CC44C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793853" y="3689814"/>
            <a:ext cx="1781165" cy="730641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200" b="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</a:t>
            </a:r>
            <a:r>
              <a:rPr lang="en-GB" dirty="0"/>
              <a:t> </a:t>
            </a:r>
            <a:r>
              <a:rPr lang="en-GB" dirty="0" err="1"/>
              <a:t>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e</a:t>
            </a:r>
            <a:endParaRPr lang="en-US" dirty="0"/>
          </a:p>
        </p:txBody>
      </p:sp>
      <p:sp>
        <p:nvSpPr>
          <p:cNvPr id="44" name="Text Placeholder 13">
            <a:extLst>
              <a:ext uri="{FF2B5EF4-FFF2-40B4-BE49-F238E27FC236}">
                <a16:creationId xmlns:a16="http://schemas.microsoft.com/office/drawing/2014/main" id="{8CC5F0D4-79AF-7344-8EB9-74BA0E55EDED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3583094" y="3689814"/>
            <a:ext cx="1781165" cy="730641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200" b="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</a:t>
            </a:r>
            <a:r>
              <a:rPr lang="en-GB" dirty="0"/>
              <a:t> </a:t>
            </a:r>
            <a:r>
              <a:rPr lang="en-GB" dirty="0" err="1"/>
              <a:t>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e</a:t>
            </a:r>
            <a:endParaRPr lang="en-US" dirty="0"/>
          </a:p>
        </p:txBody>
      </p:sp>
      <p:sp>
        <p:nvSpPr>
          <p:cNvPr id="45" name="Text Placeholder 13">
            <a:extLst>
              <a:ext uri="{FF2B5EF4-FFF2-40B4-BE49-F238E27FC236}">
                <a16:creationId xmlns:a16="http://schemas.microsoft.com/office/drawing/2014/main" id="{4D06033C-BFDE-CB46-880E-D0DCA45E443C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6464876" y="3689814"/>
            <a:ext cx="1781165" cy="730641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200" b="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</a:t>
            </a:r>
            <a:r>
              <a:rPr lang="en-GB" dirty="0"/>
              <a:t> </a:t>
            </a:r>
            <a:r>
              <a:rPr lang="en-GB" dirty="0" err="1"/>
              <a:t>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731834C-F18A-A141-ACB1-DC148D8D1776}"/>
              </a:ext>
            </a:extLst>
          </p:cNvPr>
          <p:cNvCxnSpPr/>
          <p:nvPr userDrawn="1"/>
        </p:nvCxnSpPr>
        <p:spPr>
          <a:xfrm>
            <a:off x="3073209" y="1134406"/>
            <a:ext cx="0" cy="32860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1D61EFA8-AC4D-4D4E-B6D2-A4880DE5050F}"/>
              </a:ext>
            </a:extLst>
          </p:cNvPr>
          <p:cNvCxnSpPr/>
          <p:nvPr userDrawn="1"/>
        </p:nvCxnSpPr>
        <p:spPr>
          <a:xfrm>
            <a:off x="5898911" y="1134406"/>
            <a:ext cx="0" cy="32860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ubtitle 2">
            <a:extLst>
              <a:ext uri="{FF2B5EF4-FFF2-40B4-BE49-F238E27FC236}">
                <a16:creationId xmlns:a16="http://schemas.microsoft.com/office/drawing/2014/main" id="{C07058D1-D897-9147-ABC7-569822DC45BC}"/>
              </a:ext>
            </a:extLst>
          </p:cNvPr>
          <p:cNvSpPr txBox="1">
            <a:spLocks/>
          </p:cNvSpPr>
          <p:nvPr userDrawn="1"/>
        </p:nvSpPr>
        <p:spPr>
          <a:xfrm>
            <a:off x="6735233" y="269598"/>
            <a:ext cx="1768047" cy="3451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PDN OCT 2022</a:t>
            </a:r>
          </a:p>
        </p:txBody>
      </p:sp>
      <p:pic>
        <p:nvPicPr>
          <p:cNvPr id="24" name="Picture 23" descr="A close up of a blur&#10;&#10;Description automatically generated">
            <a:extLst>
              <a:ext uri="{FF2B5EF4-FFF2-40B4-BE49-F238E27FC236}">
                <a16:creationId xmlns:a16="http://schemas.microsoft.com/office/drawing/2014/main" id="{A7736AA5-9EB7-8448-A971-B28CF750FF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49"/>
          <a:stretch/>
        </p:blipFill>
        <p:spPr>
          <a:xfrm>
            <a:off x="6491099" y="0"/>
            <a:ext cx="2652901" cy="84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70806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E88197DB-7D04-E04D-9563-248984C3DD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288" t="40390" r="61158" b="39057"/>
          <a:stretch/>
        </p:blipFill>
        <p:spPr>
          <a:xfrm>
            <a:off x="3158837" y="-1"/>
            <a:ext cx="2486648" cy="84307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F5A2EB1-6C73-7E4A-A891-5E97EE5E749F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C32255B9-0CB0-9B40-AA99-6D639955238F}"/>
              </a:ext>
            </a:extLst>
          </p:cNvPr>
          <p:cNvSpPr/>
          <p:nvPr userDrawn="1"/>
        </p:nvSpPr>
        <p:spPr>
          <a:xfrm>
            <a:off x="5580210" y="0"/>
            <a:ext cx="3571539" cy="5158997"/>
          </a:xfrm>
          <a:prstGeom prst="rect">
            <a:avLst/>
          </a:prstGeom>
          <a:solidFill>
            <a:srgbClr val="FCB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4EA23731-5ACD-2D4A-80CA-6CC1A1BB0565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4635929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7286C8D-CB42-7A46-89D2-F1D1C048DEC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4525" y="1665113"/>
            <a:ext cx="4570655" cy="300516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 parturient </a:t>
            </a:r>
            <a:r>
              <a:rPr lang="en-GB" dirty="0" err="1"/>
              <a:t>montes</a:t>
            </a:r>
            <a:r>
              <a:rPr lang="en-GB" dirty="0"/>
              <a:t>, </a:t>
            </a:r>
            <a:r>
              <a:rPr lang="en-GB" dirty="0" err="1"/>
              <a:t>nascetur</a:t>
            </a:r>
            <a:r>
              <a:rPr lang="en-GB" dirty="0"/>
              <a:t> </a:t>
            </a:r>
            <a:r>
              <a:rPr lang="en-GB" dirty="0" err="1"/>
              <a:t>ridiculus</a:t>
            </a:r>
            <a:r>
              <a:rPr lang="en-GB" dirty="0"/>
              <a:t> mus. Donec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felis</a:t>
            </a:r>
            <a:r>
              <a:rPr lang="en-GB" dirty="0"/>
              <a:t>, </a:t>
            </a:r>
            <a:r>
              <a:rPr lang="en-GB" dirty="0" err="1"/>
              <a:t>ultricies</a:t>
            </a:r>
            <a:r>
              <a:rPr lang="en-GB" dirty="0"/>
              <a:t> </a:t>
            </a:r>
            <a:r>
              <a:rPr lang="en-GB" dirty="0" err="1"/>
              <a:t>nec</a:t>
            </a:r>
            <a:r>
              <a:rPr lang="en-GB" dirty="0"/>
              <a:t>, </a:t>
            </a:r>
            <a:r>
              <a:rPr lang="en-GB" dirty="0" err="1"/>
              <a:t>pellentesque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, </a:t>
            </a:r>
            <a:r>
              <a:rPr lang="en-GB" dirty="0" err="1"/>
              <a:t>pretium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, sem.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 </a:t>
            </a:r>
            <a:r>
              <a:rPr lang="en-GB" dirty="0" err="1"/>
              <a:t>massa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 </a:t>
            </a:r>
            <a:r>
              <a:rPr lang="en-GB" dirty="0" err="1"/>
              <a:t>enim</a:t>
            </a:r>
            <a:r>
              <a:rPr lang="en-GB" dirty="0"/>
              <a:t>. Donec ped.</a:t>
            </a:r>
            <a:endParaRPr lang="en-US" dirty="0"/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AA5F1B38-5EEB-EE4F-85F9-F10C7CD447A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44525" y="1268533"/>
            <a:ext cx="4570655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rgbClr val="FCBF00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</a:t>
            </a:r>
            <a:endParaRPr lang="en-US" dirty="0"/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F807B3F4-D88A-9E4E-A875-8B171AF69CB6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214909" y="1349294"/>
            <a:ext cx="2670767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 </a:t>
            </a:r>
            <a:br>
              <a:rPr lang="en-GB" dirty="0"/>
            </a:br>
            <a:r>
              <a:rPr lang="en-GB" dirty="0"/>
              <a:t>SIT AMET</a:t>
            </a:r>
            <a:endParaRPr lang="en-US" dirty="0"/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57CD649F-8F6B-9441-97E1-54FA5D2C9FC1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6199411" y="682422"/>
            <a:ext cx="2670767" cy="57192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44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100</a:t>
            </a:r>
            <a:endParaRPr lang="en-US" dirty="0"/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3DDDC4C3-04A4-A641-AE3F-B1BEDDA18E9F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214909" y="2684548"/>
            <a:ext cx="2670767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 </a:t>
            </a:r>
            <a:br>
              <a:rPr lang="en-GB" dirty="0"/>
            </a:br>
            <a:r>
              <a:rPr lang="en-GB" dirty="0"/>
              <a:t>SIT AMET</a:t>
            </a:r>
            <a:endParaRPr lang="en-US" dirty="0"/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B0363E78-8268-3041-B709-1D3A6CDF38AD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99411" y="2017676"/>
            <a:ext cx="2670767" cy="57192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44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200</a:t>
            </a:r>
            <a:endParaRPr lang="en-US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BA3F9089-ABAC-5E4A-BA75-51CD3351B214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14909" y="4067515"/>
            <a:ext cx="2670767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 </a:t>
            </a:r>
            <a:br>
              <a:rPr lang="en-GB" dirty="0"/>
            </a:br>
            <a:r>
              <a:rPr lang="en-GB" dirty="0"/>
              <a:t>SIT AMET</a:t>
            </a:r>
            <a:endParaRPr lang="en-US" dirty="0"/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5D59CCEB-3CEE-D94E-B7E4-6DC6D3DB9A0E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6199411" y="3400643"/>
            <a:ext cx="2670767" cy="57192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44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300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42047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F5A2EB1-6C73-7E4A-A891-5E97EE5E749F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C32255B9-0CB0-9B40-AA99-6D639955238F}"/>
              </a:ext>
            </a:extLst>
          </p:cNvPr>
          <p:cNvSpPr/>
          <p:nvPr userDrawn="1"/>
        </p:nvSpPr>
        <p:spPr>
          <a:xfrm>
            <a:off x="5580210" y="0"/>
            <a:ext cx="3571539" cy="51589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4EA23731-5ACD-2D4A-80CA-6CC1A1BB0565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4635929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7286C8D-CB42-7A46-89D2-F1D1C048DEC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4525" y="1667191"/>
            <a:ext cx="4570655" cy="284352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 parturient </a:t>
            </a:r>
            <a:r>
              <a:rPr lang="en-GB" dirty="0" err="1"/>
              <a:t>montes</a:t>
            </a:r>
            <a:r>
              <a:rPr lang="en-GB" dirty="0"/>
              <a:t>, </a:t>
            </a:r>
            <a:r>
              <a:rPr lang="en-GB" dirty="0" err="1"/>
              <a:t>nascetur</a:t>
            </a:r>
            <a:r>
              <a:rPr lang="en-GB" dirty="0"/>
              <a:t> </a:t>
            </a:r>
            <a:r>
              <a:rPr lang="en-GB" dirty="0" err="1"/>
              <a:t>ridiculus</a:t>
            </a:r>
            <a:r>
              <a:rPr lang="en-GB" dirty="0"/>
              <a:t> mus. Donec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felis</a:t>
            </a:r>
            <a:r>
              <a:rPr lang="en-GB" dirty="0"/>
              <a:t>, </a:t>
            </a:r>
            <a:r>
              <a:rPr lang="en-GB" dirty="0" err="1"/>
              <a:t>ultricies</a:t>
            </a:r>
            <a:r>
              <a:rPr lang="en-GB" dirty="0"/>
              <a:t> </a:t>
            </a:r>
            <a:r>
              <a:rPr lang="en-GB" dirty="0" err="1"/>
              <a:t>nec</a:t>
            </a:r>
            <a:r>
              <a:rPr lang="en-GB" dirty="0"/>
              <a:t>, </a:t>
            </a:r>
            <a:r>
              <a:rPr lang="en-GB" dirty="0" err="1"/>
              <a:t>pellentesque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, </a:t>
            </a:r>
            <a:r>
              <a:rPr lang="en-GB" dirty="0" err="1"/>
              <a:t>pretium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, sem.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 </a:t>
            </a:r>
            <a:r>
              <a:rPr lang="en-GB" dirty="0" err="1"/>
              <a:t>massa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 </a:t>
            </a:r>
            <a:r>
              <a:rPr lang="en-GB" dirty="0" err="1"/>
              <a:t>enim</a:t>
            </a:r>
            <a:r>
              <a:rPr lang="en-GB" dirty="0"/>
              <a:t>. Donec ped.</a:t>
            </a:r>
            <a:endParaRPr lang="en-US" dirty="0"/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AA5F1B38-5EEB-EE4F-85F9-F10C7CD447A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44525" y="1270611"/>
            <a:ext cx="4570655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accent2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</a:t>
            </a:r>
            <a:endParaRPr lang="en-US" dirty="0"/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F807B3F4-D88A-9E4E-A875-8B171AF69CB6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214909" y="1349294"/>
            <a:ext cx="2670767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 </a:t>
            </a:r>
            <a:br>
              <a:rPr lang="en-GB" dirty="0"/>
            </a:br>
            <a:r>
              <a:rPr lang="en-GB" dirty="0"/>
              <a:t>SIT AMET</a:t>
            </a:r>
            <a:endParaRPr lang="en-US" dirty="0"/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57CD649F-8F6B-9441-97E1-54FA5D2C9FC1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6199411" y="682422"/>
            <a:ext cx="2670767" cy="57192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44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100</a:t>
            </a:r>
            <a:endParaRPr lang="en-US" dirty="0"/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3DDDC4C3-04A4-A641-AE3F-B1BEDDA18E9F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214909" y="2684548"/>
            <a:ext cx="2670767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 </a:t>
            </a:r>
            <a:br>
              <a:rPr lang="en-GB" dirty="0"/>
            </a:br>
            <a:r>
              <a:rPr lang="en-GB" dirty="0"/>
              <a:t>SIT AMET</a:t>
            </a:r>
            <a:endParaRPr lang="en-US" dirty="0"/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B0363E78-8268-3041-B709-1D3A6CDF38AD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99411" y="2017676"/>
            <a:ext cx="2670767" cy="57192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44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200</a:t>
            </a:r>
            <a:endParaRPr lang="en-US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BA3F9089-ABAC-5E4A-BA75-51CD3351B214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14909" y="4067515"/>
            <a:ext cx="2670767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 </a:t>
            </a:r>
            <a:br>
              <a:rPr lang="en-GB" dirty="0"/>
            </a:br>
            <a:r>
              <a:rPr lang="en-GB" dirty="0"/>
              <a:t>SIT AMET</a:t>
            </a:r>
            <a:endParaRPr lang="en-US" dirty="0"/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5D59CCEB-3CEE-D94E-B7E4-6DC6D3DB9A0E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6199411" y="3400643"/>
            <a:ext cx="2670767" cy="57192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44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300</a:t>
            </a:r>
            <a:endParaRPr lang="en-US" dirty="0"/>
          </a:p>
        </p:txBody>
      </p:sp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A5487647-ED79-DB4F-B382-EA2CBFB208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288" t="40390" r="61158" b="39057"/>
          <a:stretch/>
        </p:blipFill>
        <p:spPr>
          <a:xfrm>
            <a:off x="3158837" y="-1"/>
            <a:ext cx="2486648" cy="84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4988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s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F5A2EB1-6C73-7E4A-A891-5E97EE5E749F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C32255B9-0CB0-9B40-AA99-6D639955238F}"/>
              </a:ext>
            </a:extLst>
          </p:cNvPr>
          <p:cNvSpPr/>
          <p:nvPr userDrawn="1"/>
        </p:nvSpPr>
        <p:spPr>
          <a:xfrm>
            <a:off x="5580210" y="0"/>
            <a:ext cx="3571539" cy="515899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4EA23731-5ACD-2D4A-80CA-6CC1A1BB0565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4635929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7286C8D-CB42-7A46-89D2-F1D1C048DEC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4525" y="1667191"/>
            <a:ext cx="4570655" cy="3016317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 parturient </a:t>
            </a:r>
            <a:r>
              <a:rPr lang="en-GB" dirty="0" err="1"/>
              <a:t>montes</a:t>
            </a:r>
            <a:r>
              <a:rPr lang="en-GB" dirty="0"/>
              <a:t>, </a:t>
            </a:r>
            <a:r>
              <a:rPr lang="en-GB" dirty="0" err="1"/>
              <a:t>nascetur</a:t>
            </a:r>
            <a:r>
              <a:rPr lang="en-GB" dirty="0"/>
              <a:t> </a:t>
            </a:r>
            <a:r>
              <a:rPr lang="en-GB" dirty="0" err="1"/>
              <a:t>ridiculus</a:t>
            </a:r>
            <a:r>
              <a:rPr lang="en-GB" dirty="0"/>
              <a:t> mus. Donec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felis</a:t>
            </a:r>
            <a:r>
              <a:rPr lang="en-GB" dirty="0"/>
              <a:t>, </a:t>
            </a:r>
            <a:r>
              <a:rPr lang="en-GB" dirty="0" err="1"/>
              <a:t>ultricies</a:t>
            </a:r>
            <a:r>
              <a:rPr lang="en-GB" dirty="0"/>
              <a:t> </a:t>
            </a:r>
            <a:r>
              <a:rPr lang="en-GB" dirty="0" err="1"/>
              <a:t>nec</a:t>
            </a:r>
            <a:r>
              <a:rPr lang="en-GB" dirty="0"/>
              <a:t>, </a:t>
            </a:r>
            <a:r>
              <a:rPr lang="en-GB" dirty="0" err="1"/>
              <a:t>pellentesque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, </a:t>
            </a:r>
            <a:r>
              <a:rPr lang="en-GB" dirty="0" err="1"/>
              <a:t>pretium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, sem.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 </a:t>
            </a:r>
            <a:r>
              <a:rPr lang="en-GB" dirty="0" err="1"/>
              <a:t>massa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 </a:t>
            </a:r>
            <a:r>
              <a:rPr lang="en-GB" dirty="0" err="1"/>
              <a:t>enim</a:t>
            </a:r>
            <a:r>
              <a:rPr lang="en-GB" dirty="0"/>
              <a:t>. Donec ped.</a:t>
            </a:r>
            <a:endParaRPr lang="en-US" dirty="0"/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AA5F1B38-5EEB-EE4F-85F9-F10C7CD447A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44525" y="1270611"/>
            <a:ext cx="4570655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accent3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</a:t>
            </a:r>
            <a:endParaRPr lang="en-US" dirty="0"/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F807B3F4-D88A-9E4E-A875-8B171AF69CB6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214909" y="1349294"/>
            <a:ext cx="2670767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 </a:t>
            </a:r>
            <a:br>
              <a:rPr lang="en-GB" dirty="0"/>
            </a:br>
            <a:r>
              <a:rPr lang="en-GB" dirty="0"/>
              <a:t>SIT AMET</a:t>
            </a:r>
            <a:endParaRPr lang="en-US" dirty="0"/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57CD649F-8F6B-9441-97E1-54FA5D2C9FC1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6199411" y="682422"/>
            <a:ext cx="2670767" cy="57192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44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100</a:t>
            </a:r>
            <a:endParaRPr lang="en-US" dirty="0"/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3DDDC4C3-04A4-A641-AE3F-B1BEDDA18E9F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214909" y="2684548"/>
            <a:ext cx="2670767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 </a:t>
            </a:r>
            <a:br>
              <a:rPr lang="en-GB" dirty="0"/>
            </a:br>
            <a:r>
              <a:rPr lang="en-GB" dirty="0"/>
              <a:t>SIT AMET</a:t>
            </a:r>
            <a:endParaRPr lang="en-US" dirty="0"/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B0363E78-8268-3041-B709-1D3A6CDF38AD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99411" y="2017676"/>
            <a:ext cx="2670767" cy="57192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44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200</a:t>
            </a:r>
            <a:endParaRPr lang="en-US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BA3F9089-ABAC-5E4A-BA75-51CD3351B214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14909" y="4067515"/>
            <a:ext cx="2670767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 </a:t>
            </a:r>
            <a:br>
              <a:rPr lang="en-GB" dirty="0"/>
            </a:br>
            <a:r>
              <a:rPr lang="en-GB" dirty="0"/>
              <a:t>SIT AMET</a:t>
            </a:r>
            <a:endParaRPr lang="en-US" dirty="0"/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5D59CCEB-3CEE-D94E-B7E4-6DC6D3DB9A0E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6199411" y="3400643"/>
            <a:ext cx="2670767" cy="57192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44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300</a:t>
            </a:r>
            <a:endParaRPr lang="en-US" dirty="0"/>
          </a:p>
        </p:txBody>
      </p:sp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A4870CAD-469B-C240-B469-7B406A0E9D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288" t="40390" r="61158" b="39057"/>
          <a:stretch/>
        </p:blipFill>
        <p:spPr>
          <a:xfrm>
            <a:off x="3158837" y="-1"/>
            <a:ext cx="2486648" cy="84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70312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7FA1490D-534A-E942-8E80-043D6D9CE4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A95E3A-C060-9240-902B-AEC35C75FD94}"/>
              </a:ext>
            </a:extLst>
          </p:cNvPr>
          <p:cNvSpPr/>
          <p:nvPr userDrawn="1"/>
        </p:nvSpPr>
        <p:spPr>
          <a:xfrm flipV="1">
            <a:off x="0" y="1170431"/>
            <a:ext cx="9144000" cy="36562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2C5E732-F08F-F94F-B3C1-045B741AE274}"/>
              </a:ext>
            </a:extLst>
          </p:cNvPr>
          <p:cNvSpPr/>
          <p:nvPr userDrawn="1"/>
        </p:nvSpPr>
        <p:spPr>
          <a:xfrm>
            <a:off x="4050205" y="642605"/>
            <a:ext cx="1043591" cy="1043591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BCE2C55-07EC-2046-95B3-03A4D7C47239}"/>
              </a:ext>
            </a:extLst>
          </p:cNvPr>
          <p:cNvSpPr txBox="1">
            <a:spLocks/>
          </p:cNvSpPr>
          <p:nvPr userDrawn="1"/>
        </p:nvSpPr>
        <p:spPr>
          <a:xfrm rot="10800000">
            <a:off x="3922619" y="806220"/>
            <a:ext cx="1298763" cy="784565"/>
          </a:xfrm>
          <a:prstGeom prst="rect">
            <a:avLst/>
          </a:prstGeom>
        </p:spPr>
        <p:txBody>
          <a:bodyPr anchor="ctr"/>
          <a:lstStyle>
            <a:lvl1pPr marL="0" indent="0" algn="l" defTabSz="342875" rtl="0" eaLnBrk="1" latinLnBrk="0" hangingPunct="1">
              <a:spcBef>
                <a:spcPct val="20000"/>
              </a:spcBef>
              <a:spcAft>
                <a:spcPts val="300"/>
              </a:spcAft>
              <a:buFont typeface="Arial"/>
              <a:buNone/>
              <a:defRPr sz="1200" b="0" i="0" kern="1200">
                <a:solidFill>
                  <a:schemeClr val="tx1"/>
                </a:solidFill>
                <a:latin typeface="+mn-lt"/>
                <a:ea typeface="+mn-ea"/>
                <a:cs typeface="Trebuchet MS Bold Italic"/>
              </a:defRPr>
            </a:lvl1pPr>
            <a:lvl2pPr marL="228582" indent="-228582" algn="l" defTabSz="342875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2"/>
              </a:buClr>
              <a:buSzPct val="12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166" indent="-228582" algn="l" defTabSz="342875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2"/>
              </a:buClr>
              <a:buSzPct val="120000"/>
              <a:buFont typeface="Arial"/>
              <a:buChar char="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49176" indent="-171438" algn="l" defTabSz="342875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2"/>
              </a:buClr>
              <a:buSzPct val="120000"/>
              <a:buFont typeface="Arial"/>
              <a:buChar char="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13756" indent="-171438" algn="l" defTabSz="342875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2"/>
              </a:buClr>
              <a:buSzPct val="120000"/>
              <a:buFont typeface="Arial"/>
              <a:buChar char="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885809" indent="-171438" algn="l" defTabSz="342875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684" indent="-171438" algn="l" defTabSz="342875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58" indent="-171438" algn="l" defTabSz="342875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33" indent="-171438" algn="l" defTabSz="342875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  <a:spcBef>
                <a:spcPts val="0"/>
              </a:spcBef>
            </a:pPr>
            <a:r>
              <a:rPr lang="en-US" sz="6000" b="1" dirty="0">
                <a:solidFill>
                  <a:schemeClr val="accent2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“</a:t>
            </a:r>
            <a:endParaRPr lang="en-US" sz="6000" b="1" spc="267" dirty="0">
              <a:solidFill>
                <a:schemeClr val="accent2"/>
              </a:solidFill>
              <a:latin typeface="Arial Black" panose="020B0604020202020204" pitchFamily="34" charset="0"/>
              <a:ea typeface="Calibri" charset="0"/>
              <a:cs typeface="Arial Black" panose="020B0604020202020204" pitchFamily="34" charset="0"/>
            </a:endParaRPr>
          </a:p>
        </p:txBody>
      </p:sp>
      <p:sp>
        <p:nvSpPr>
          <p:cNvPr id="3" name="Text Placeholder 13">
            <a:extLst>
              <a:ext uri="{FF2B5EF4-FFF2-40B4-BE49-F238E27FC236}">
                <a16:creationId xmlns:a16="http://schemas.microsoft.com/office/drawing/2014/main" id="{A6568F04-962B-5A4A-B565-9A982EDA8239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1289304" y="2084254"/>
            <a:ext cx="6565392" cy="177872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lang="en-US" sz="2000" b="0" spc="50" baseline="0" smtClean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>
                <a:solidFill>
                  <a:schemeClr val="bg1"/>
                </a:solidFill>
                <a:latin typeface="+mj-lt"/>
              </a:rPr>
              <a:t>Lorem ipsum dolor sit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amet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consectetur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adipiscing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elit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Etiam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lacinia, diam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eget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lobortis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aliquet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lacus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lorem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placerat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libero,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nec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vulputate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est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mauris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et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turpis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Suspendisse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eleifend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ornare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diam sit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amet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facilisis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. </a:t>
            </a:r>
            <a:endParaRPr lang="en-US" dirty="0"/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76F6025C-0E7C-EF47-8EAB-C18E3395AD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697" t="34681" r="56377" b="43079"/>
          <a:stretch/>
        </p:blipFill>
        <p:spPr>
          <a:xfrm>
            <a:off x="5414029" y="0"/>
            <a:ext cx="3729971" cy="1170430"/>
          </a:xfrm>
          <a:prstGeom prst="rect">
            <a:avLst/>
          </a:prstGeom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88B09874-F511-C041-A37A-E6F9BE85D8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123" t="26597" r="47803" b="51163"/>
          <a:stretch/>
        </p:blipFill>
        <p:spPr>
          <a:xfrm flipH="1">
            <a:off x="1186" y="0"/>
            <a:ext cx="3729971" cy="1170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32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A34356E4-3190-6E45-92DE-FF773DB76420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2311421" y="472243"/>
            <a:ext cx="5750910" cy="949790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3200" b="1" spc="10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Long Section Title</a:t>
            </a:r>
            <a:br>
              <a:rPr lang="en-US" dirty="0"/>
            </a:br>
            <a:r>
              <a:rPr lang="en-US" dirty="0"/>
              <a:t>Comes Here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E73776E-7639-BD43-B8D8-62E36F3CA4D7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2311420" y="1545302"/>
            <a:ext cx="5750901" cy="32810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 b="1" spc="100" baseline="0">
                <a:solidFill>
                  <a:schemeClr val="accent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LONG SUBTITLE HERE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082F3579-C709-3F44-8E0F-727C293328D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319454"/>
            <a:ext cx="9144000" cy="2824045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4CABA79-134D-AD4F-8CA2-41276AAD6EE9}"/>
              </a:ext>
            </a:extLst>
          </p:cNvPr>
          <p:cNvCxnSpPr/>
          <p:nvPr userDrawn="1"/>
        </p:nvCxnSpPr>
        <p:spPr>
          <a:xfrm>
            <a:off x="1906859" y="501807"/>
            <a:ext cx="0" cy="136044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82929280-1CD2-4645-A207-2A72F07CC430}"/>
              </a:ext>
            </a:extLst>
          </p:cNvPr>
          <p:cNvSpPr>
            <a:spLocks noChangeAspect="1"/>
          </p:cNvSpPr>
          <p:nvPr userDrawn="1"/>
        </p:nvSpPr>
        <p:spPr>
          <a:xfrm>
            <a:off x="551430" y="673521"/>
            <a:ext cx="934739" cy="9347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 sz="200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558DB1ED-72BF-EA41-9B5C-D4666983E08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854" r="41690" b="54905"/>
          <a:stretch/>
        </p:blipFill>
        <p:spPr>
          <a:xfrm>
            <a:off x="5600110" y="0"/>
            <a:ext cx="3543890" cy="231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47140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7FA1490D-534A-E942-8E80-043D6D9CE4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A95E3A-C060-9240-902B-AEC35C75FD94}"/>
              </a:ext>
            </a:extLst>
          </p:cNvPr>
          <p:cNvSpPr/>
          <p:nvPr userDrawn="1"/>
        </p:nvSpPr>
        <p:spPr>
          <a:xfrm flipV="1">
            <a:off x="0" y="1170431"/>
            <a:ext cx="9144000" cy="36562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2C5E732-F08F-F94F-B3C1-045B741AE274}"/>
              </a:ext>
            </a:extLst>
          </p:cNvPr>
          <p:cNvSpPr/>
          <p:nvPr userDrawn="1"/>
        </p:nvSpPr>
        <p:spPr>
          <a:xfrm>
            <a:off x="4050205" y="642605"/>
            <a:ext cx="1043591" cy="1043591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BCE2C55-07EC-2046-95B3-03A4D7C47239}"/>
              </a:ext>
            </a:extLst>
          </p:cNvPr>
          <p:cNvSpPr txBox="1">
            <a:spLocks/>
          </p:cNvSpPr>
          <p:nvPr userDrawn="1"/>
        </p:nvSpPr>
        <p:spPr>
          <a:xfrm rot="10800000">
            <a:off x="3922619" y="806220"/>
            <a:ext cx="1298763" cy="784565"/>
          </a:xfrm>
          <a:prstGeom prst="rect">
            <a:avLst/>
          </a:prstGeom>
        </p:spPr>
        <p:txBody>
          <a:bodyPr anchor="ctr"/>
          <a:lstStyle>
            <a:lvl1pPr marL="0" indent="0" algn="l" defTabSz="342875" rtl="0" eaLnBrk="1" latinLnBrk="0" hangingPunct="1">
              <a:spcBef>
                <a:spcPct val="20000"/>
              </a:spcBef>
              <a:spcAft>
                <a:spcPts val="300"/>
              </a:spcAft>
              <a:buFont typeface="Arial"/>
              <a:buNone/>
              <a:defRPr sz="1200" b="0" i="0" kern="1200">
                <a:solidFill>
                  <a:schemeClr val="tx1"/>
                </a:solidFill>
                <a:latin typeface="+mn-lt"/>
                <a:ea typeface="+mn-ea"/>
                <a:cs typeface="Trebuchet MS Bold Italic"/>
              </a:defRPr>
            </a:lvl1pPr>
            <a:lvl2pPr marL="228582" indent="-228582" algn="l" defTabSz="342875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2"/>
              </a:buClr>
              <a:buSzPct val="12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166" indent="-228582" algn="l" defTabSz="342875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2"/>
              </a:buClr>
              <a:buSzPct val="120000"/>
              <a:buFont typeface="Arial"/>
              <a:buChar char="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49176" indent="-171438" algn="l" defTabSz="342875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2"/>
              </a:buClr>
              <a:buSzPct val="120000"/>
              <a:buFont typeface="Arial"/>
              <a:buChar char="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13756" indent="-171438" algn="l" defTabSz="342875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2"/>
              </a:buClr>
              <a:buSzPct val="120000"/>
              <a:buFont typeface="Arial"/>
              <a:buChar char="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885809" indent="-171438" algn="l" defTabSz="342875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684" indent="-171438" algn="l" defTabSz="342875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58" indent="-171438" algn="l" defTabSz="342875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33" indent="-171438" algn="l" defTabSz="342875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  <a:spcBef>
                <a:spcPts val="0"/>
              </a:spcBef>
            </a:pPr>
            <a:r>
              <a:rPr lang="en-US" sz="6000" b="1" dirty="0">
                <a:solidFill>
                  <a:schemeClr val="accent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“</a:t>
            </a:r>
            <a:endParaRPr lang="en-US" sz="6000" b="1" spc="267" dirty="0">
              <a:solidFill>
                <a:schemeClr val="accent1"/>
              </a:solidFill>
              <a:latin typeface="Arial Black" panose="020B0604020202020204" pitchFamily="34" charset="0"/>
              <a:ea typeface="Calibri" charset="0"/>
              <a:cs typeface="Arial Black" panose="020B0604020202020204" pitchFamily="34" charset="0"/>
            </a:endParaRPr>
          </a:p>
        </p:txBody>
      </p:sp>
      <p:sp>
        <p:nvSpPr>
          <p:cNvPr id="3" name="Text Placeholder 13">
            <a:extLst>
              <a:ext uri="{FF2B5EF4-FFF2-40B4-BE49-F238E27FC236}">
                <a16:creationId xmlns:a16="http://schemas.microsoft.com/office/drawing/2014/main" id="{A6568F04-962B-5A4A-B565-9A982EDA8239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1289304" y="2084254"/>
            <a:ext cx="6565392" cy="177872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lang="en-US" sz="2000" b="0" spc="50" baseline="0" smtClean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>
                <a:solidFill>
                  <a:schemeClr val="bg1"/>
                </a:solidFill>
                <a:latin typeface="+mj-lt"/>
              </a:rPr>
              <a:t>Lorem ipsum dolor sit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amet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consectetur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adipiscing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elit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Etiam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lacinia, diam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eget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lobortis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aliquet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lacus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lorem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placerat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libero,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nec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vulputate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est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mauris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et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turpis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Suspendisse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eleifend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ornare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diam sit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amet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facilisis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.</a:t>
            </a:r>
            <a:endParaRPr lang="en-US" dirty="0"/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661A1D0-8BA8-8B40-A4DE-7504BC6F2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697" t="34681" r="56377" b="43079"/>
          <a:stretch/>
        </p:blipFill>
        <p:spPr>
          <a:xfrm>
            <a:off x="5414029" y="0"/>
            <a:ext cx="3729971" cy="1170430"/>
          </a:xfrm>
          <a:prstGeom prst="rect">
            <a:avLst/>
          </a:prstGeom>
        </p:spPr>
      </p:pic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19326699-BC9E-D349-B20D-C08E784949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123" t="26597" r="47803" b="51163"/>
          <a:stretch/>
        </p:blipFill>
        <p:spPr>
          <a:xfrm flipH="1">
            <a:off x="1186" y="0"/>
            <a:ext cx="3729971" cy="1170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2431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7FA1490D-534A-E942-8E80-043D6D9CE4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A95E3A-C060-9240-902B-AEC35C75FD94}"/>
              </a:ext>
            </a:extLst>
          </p:cNvPr>
          <p:cNvSpPr/>
          <p:nvPr userDrawn="1"/>
        </p:nvSpPr>
        <p:spPr>
          <a:xfrm flipV="1">
            <a:off x="0" y="1170431"/>
            <a:ext cx="9144000" cy="3656207"/>
          </a:xfrm>
          <a:prstGeom prst="rect">
            <a:avLst/>
          </a:prstGeom>
          <a:solidFill>
            <a:srgbClr val="FCB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2C5E732-F08F-F94F-B3C1-045B741AE274}"/>
              </a:ext>
            </a:extLst>
          </p:cNvPr>
          <p:cNvSpPr/>
          <p:nvPr userDrawn="1"/>
        </p:nvSpPr>
        <p:spPr>
          <a:xfrm>
            <a:off x="4050205" y="642605"/>
            <a:ext cx="1043591" cy="1043591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BCE2C55-07EC-2046-95B3-03A4D7C47239}"/>
              </a:ext>
            </a:extLst>
          </p:cNvPr>
          <p:cNvSpPr txBox="1">
            <a:spLocks/>
          </p:cNvSpPr>
          <p:nvPr userDrawn="1"/>
        </p:nvSpPr>
        <p:spPr>
          <a:xfrm rot="10800000">
            <a:off x="3922619" y="806220"/>
            <a:ext cx="1298763" cy="784565"/>
          </a:xfrm>
          <a:prstGeom prst="rect">
            <a:avLst/>
          </a:prstGeom>
        </p:spPr>
        <p:txBody>
          <a:bodyPr anchor="ctr"/>
          <a:lstStyle>
            <a:lvl1pPr marL="0" indent="0" algn="l" defTabSz="342875" rtl="0" eaLnBrk="1" latinLnBrk="0" hangingPunct="1">
              <a:spcBef>
                <a:spcPct val="20000"/>
              </a:spcBef>
              <a:spcAft>
                <a:spcPts val="300"/>
              </a:spcAft>
              <a:buFont typeface="Arial"/>
              <a:buNone/>
              <a:defRPr sz="1200" b="0" i="0" kern="1200">
                <a:solidFill>
                  <a:schemeClr val="tx1"/>
                </a:solidFill>
                <a:latin typeface="+mn-lt"/>
                <a:ea typeface="+mn-ea"/>
                <a:cs typeface="Trebuchet MS Bold Italic"/>
              </a:defRPr>
            </a:lvl1pPr>
            <a:lvl2pPr marL="228582" indent="-228582" algn="l" defTabSz="342875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2"/>
              </a:buClr>
              <a:buSzPct val="12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166" indent="-228582" algn="l" defTabSz="342875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2"/>
              </a:buClr>
              <a:buSzPct val="120000"/>
              <a:buFont typeface="Arial"/>
              <a:buChar char="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49176" indent="-171438" algn="l" defTabSz="342875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2"/>
              </a:buClr>
              <a:buSzPct val="120000"/>
              <a:buFont typeface="Arial"/>
              <a:buChar char="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13756" indent="-171438" algn="l" defTabSz="342875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2"/>
              </a:buClr>
              <a:buSzPct val="120000"/>
              <a:buFont typeface="Arial"/>
              <a:buChar char="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885809" indent="-171438" algn="l" defTabSz="342875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684" indent="-171438" algn="l" defTabSz="342875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58" indent="-171438" algn="l" defTabSz="342875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33" indent="-171438" algn="l" defTabSz="342875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  <a:spcBef>
                <a:spcPts val="0"/>
              </a:spcBef>
            </a:pPr>
            <a:r>
              <a:rPr lang="en-US" sz="6000" b="1" dirty="0">
                <a:solidFill>
                  <a:srgbClr val="FCBF00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“</a:t>
            </a:r>
            <a:endParaRPr lang="en-US" sz="6000" b="1" spc="267" dirty="0">
              <a:solidFill>
                <a:srgbClr val="FCBF00"/>
              </a:solidFill>
              <a:latin typeface="Arial Black" panose="020B0604020202020204" pitchFamily="34" charset="0"/>
              <a:ea typeface="Calibri" charset="0"/>
              <a:cs typeface="Arial Black" panose="020B0604020202020204" pitchFamily="34" charset="0"/>
            </a:endParaRP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46523221-A5B4-D549-9C38-E7D1C6CF04E6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1289304" y="2084254"/>
            <a:ext cx="6565392" cy="177872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lang="en-US" sz="2000" b="0" spc="50" baseline="0" smtClean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>
                <a:solidFill>
                  <a:schemeClr val="bg1"/>
                </a:solidFill>
                <a:latin typeface="+mj-lt"/>
              </a:rPr>
              <a:t>Lorem ipsum dolor sit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amet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consectetur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adipiscing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elit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Etiam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lacinia, diam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eget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lobortis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aliquet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lacus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lorem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placerat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libero,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nec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vulputate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est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mauris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et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turpis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Suspendisse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eleifend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ornare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diam sit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amet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facilisis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. </a:t>
            </a:r>
            <a:endParaRPr lang="en-US" dirty="0"/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C351FAE0-969F-7E46-8065-71050F5F55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697" t="34681" r="56377" b="43079"/>
          <a:stretch/>
        </p:blipFill>
        <p:spPr>
          <a:xfrm>
            <a:off x="5414029" y="0"/>
            <a:ext cx="3729971" cy="1170430"/>
          </a:xfrm>
          <a:prstGeom prst="rect">
            <a:avLst/>
          </a:prstGeom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B0A8DCF1-A2AC-664B-8994-589F930A88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123" t="26597" r="47803" b="51163"/>
          <a:stretch/>
        </p:blipFill>
        <p:spPr>
          <a:xfrm flipH="1">
            <a:off x="1186" y="0"/>
            <a:ext cx="3729971" cy="1170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1140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201FA4F6-B5BE-334E-A511-94E1F7946903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44526" y="1760346"/>
            <a:ext cx="3927474" cy="254476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lang="en-US" sz="1600" b="0" spc="100" baseline="0" smtClean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>
                <a:solidFill>
                  <a:schemeClr val="bg1"/>
                </a:solidFill>
                <a:latin typeface="+mj-lt"/>
              </a:rPr>
              <a:t>Lorem ipsum dolor sit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amet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consectetur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adipiscing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elit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Etiam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lacinia, diam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eget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lobortis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aliquet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lacus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lorem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placerat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libero,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nec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vulputate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est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mauris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et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turpis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Suspendisse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eleifend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ornare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diam sit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amet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facilisis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. Nunc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lacus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mauris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sagittis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in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tortor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a,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scelerisque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feugiat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velit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. lorem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placerat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libero,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nec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vulputate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est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mauris</a:t>
            </a:r>
            <a:endParaRPr lang="en-US" dirty="0"/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008438AC-B091-A542-9FF2-786065F008B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57915" y="1288544"/>
            <a:ext cx="3927474" cy="32810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accent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E3C222C4-4671-3442-B113-7AE1EA57888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5634521" y="1288544"/>
            <a:ext cx="2851562" cy="328108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CHART TITLE</a:t>
            </a:r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FD905B4E-8485-F34F-83B4-6E125AB7D788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5634038" y="1760345"/>
            <a:ext cx="2852737" cy="2544763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21" name="Slide Number Placeholder 1">
            <a:extLst>
              <a:ext uri="{FF2B5EF4-FFF2-40B4-BE49-F238E27FC236}">
                <a16:creationId xmlns:a16="http://schemas.microsoft.com/office/drawing/2014/main" id="{9EB374CA-797B-6342-97B6-9AEE6DFB70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D4A7C7F-A014-4E4D-B855-3B540C0E26CC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80398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808CD0A-9E75-3945-80AC-79712DE03F34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ubtitle 2">
            <a:extLst>
              <a:ext uri="{FF2B5EF4-FFF2-40B4-BE49-F238E27FC236}">
                <a16:creationId xmlns:a16="http://schemas.microsoft.com/office/drawing/2014/main" id="{1AF2613F-BB85-214F-B962-B0768D645440}"/>
              </a:ext>
            </a:extLst>
          </p:cNvPr>
          <p:cNvSpPr txBox="1">
            <a:spLocks/>
          </p:cNvSpPr>
          <p:nvPr userDrawn="1"/>
        </p:nvSpPr>
        <p:spPr>
          <a:xfrm>
            <a:off x="6735233" y="269598"/>
            <a:ext cx="1768047" cy="3451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PDN OCT 2022</a:t>
            </a:r>
          </a:p>
        </p:txBody>
      </p:sp>
      <p:pic>
        <p:nvPicPr>
          <p:cNvPr id="19" name="Picture 18" descr="A close up of a blur&#10;&#10;Description automatically generated">
            <a:extLst>
              <a:ext uri="{FF2B5EF4-FFF2-40B4-BE49-F238E27FC236}">
                <a16:creationId xmlns:a16="http://schemas.microsoft.com/office/drawing/2014/main" id="{150F6721-0FB9-2840-8E9A-6144509D47B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49"/>
          <a:stretch/>
        </p:blipFill>
        <p:spPr>
          <a:xfrm>
            <a:off x="6491099" y="0"/>
            <a:ext cx="2652901" cy="84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5807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E3C222C4-4671-3442-B113-7AE1EA57888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86051" y="1304240"/>
            <a:ext cx="2271643" cy="261381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CHART TITLE</a:t>
            </a:r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FD905B4E-8485-F34F-83B4-6E125AB7D788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85569" y="1717677"/>
            <a:ext cx="2272580" cy="2027238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C086E815-54BD-2242-AB5B-87D39E2BB16D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3344240" y="1304240"/>
            <a:ext cx="2271643" cy="261381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CHART TITLE</a:t>
            </a:r>
          </a:p>
        </p:txBody>
      </p:sp>
      <p:sp>
        <p:nvSpPr>
          <p:cNvPr id="22" name="Chart Placeholder 5">
            <a:extLst>
              <a:ext uri="{FF2B5EF4-FFF2-40B4-BE49-F238E27FC236}">
                <a16:creationId xmlns:a16="http://schemas.microsoft.com/office/drawing/2014/main" id="{058EB3A2-3317-E749-BB66-4C41B6555159}"/>
              </a:ext>
            </a:extLst>
          </p:cNvPr>
          <p:cNvSpPr>
            <a:spLocks noGrp="1"/>
          </p:cNvSpPr>
          <p:nvPr>
            <p:ph type="chart" sz="quarter" idx="17"/>
          </p:nvPr>
        </p:nvSpPr>
        <p:spPr>
          <a:xfrm>
            <a:off x="3343758" y="1717677"/>
            <a:ext cx="2272580" cy="2027238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0B93F14F-2751-2F41-BFCE-C8A314D587BB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5978147" y="1304240"/>
            <a:ext cx="2271643" cy="261381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CHART TITLE</a:t>
            </a:r>
          </a:p>
        </p:txBody>
      </p:sp>
      <p:sp>
        <p:nvSpPr>
          <p:cNvPr id="25" name="Chart Placeholder 5">
            <a:extLst>
              <a:ext uri="{FF2B5EF4-FFF2-40B4-BE49-F238E27FC236}">
                <a16:creationId xmlns:a16="http://schemas.microsoft.com/office/drawing/2014/main" id="{AB950365-FCA7-B947-B2A1-CED34BADE508}"/>
              </a:ext>
            </a:extLst>
          </p:cNvPr>
          <p:cNvSpPr>
            <a:spLocks noGrp="1"/>
          </p:cNvSpPr>
          <p:nvPr>
            <p:ph type="chart" sz="quarter" idx="19"/>
          </p:nvPr>
        </p:nvSpPr>
        <p:spPr>
          <a:xfrm>
            <a:off x="5977665" y="1717677"/>
            <a:ext cx="2272580" cy="2027238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20" name="Slide Number Placeholder 1">
            <a:extLst>
              <a:ext uri="{FF2B5EF4-FFF2-40B4-BE49-F238E27FC236}">
                <a16:creationId xmlns:a16="http://schemas.microsoft.com/office/drawing/2014/main" id="{486DBCAC-8E48-6F49-BF69-7C26056F7C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80A9D33C-69CD-CE4E-B501-9301FEEAC825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80398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4291078-3A46-1549-923E-11FF35A365FB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18F7B030-4370-C943-926A-5E8F191E8FB6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44525" y="3906544"/>
            <a:ext cx="7605265" cy="691850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200" b="0" i="1" spc="150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Lorem ipsum</a:t>
            </a:r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368E4310-14F3-6642-B728-F2AF40F6A97D}"/>
              </a:ext>
            </a:extLst>
          </p:cNvPr>
          <p:cNvSpPr txBox="1">
            <a:spLocks/>
          </p:cNvSpPr>
          <p:nvPr userDrawn="1"/>
        </p:nvSpPr>
        <p:spPr>
          <a:xfrm>
            <a:off x="6735233" y="269598"/>
            <a:ext cx="1768047" cy="3451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PDN OCT 2022</a:t>
            </a:r>
          </a:p>
        </p:txBody>
      </p:sp>
      <p:pic>
        <p:nvPicPr>
          <p:cNvPr id="16" name="Picture 15" descr="A close up of a blur&#10;&#10;Description automatically generated">
            <a:extLst>
              <a:ext uri="{FF2B5EF4-FFF2-40B4-BE49-F238E27FC236}">
                <a16:creationId xmlns:a16="http://schemas.microsoft.com/office/drawing/2014/main" id="{40FC3894-8917-F348-B7F9-8C737F698E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49"/>
          <a:stretch/>
        </p:blipFill>
        <p:spPr>
          <a:xfrm>
            <a:off x="6491099" y="0"/>
            <a:ext cx="2652901" cy="84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17740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Tex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9C34D97-343B-CF42-86FF-E8C1B3917454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6B1A429-5A5F-5945-B758-BF5EEC6835EF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4496746" y="1267690"/>
            <a:ext cx="4134679" cy="3224795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sz="20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3949E-58C2-D147-ADE4-78FC9A69891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848819"/>
            <a:ext cx="3984625" cy="3935966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17" name="Slide Number Placeholder 1">
            <a:extLst>
              <a:ext uri="{FF2B5EF4-FFF2-40B4-BE49-F238E27FC236}">
                <a16:creationId xmlns:a16="http://schemas.microsoft.com/office/drawing/2014/main" id="{3DDB9FAF-6BE8-4241-AA81-4B615F58DF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11988995-A371-2947-A427-3D27C9B69BE6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80398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5ED4AEAA-5263-0343-93C6-B427EDDE3695}"/>
              </a:ext>
            </a:extLst>
          </p:cNvPr>
          <p:cNvSpPr txBox="1">
            <a:spLocks/>
          </p:cNvSpPr>
          <p:nvPr userDrawn="1"/>
        </p:nvSpPr>
        <p:spPr>
          <a:xfrm>
            <a:off x="6735233" y="269598"/>
            <a:ext cx="1768047" cy="3451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PDN OCT 2022</a:t>
            </a:r>
          </a:p>
        </p:txBody>
      </p:sp>
      <p:pic>
        <p:nvPicPr>
          <p:cNvPr id="11" name="Picture 10" descr="A close up of a blur&#10;&#10;Description automatically generated">
            <a:extLst>
              <a:ext uri="{FF2B5EF4-FFF2-40B4-BE49-F238E27FC236}">
                <a16:creationId xmlns:a16="http://schemas.microsoft.com/office/drawing/2014/main" id="{E35ED30A-8CAB-4D4E-AAF3-4095E97A1BC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49"/>
          <a:stretch/>
        </p:blipFill>
        <p:spPr>
          <a:xfrm>
            <a:off x="6491099" y="0"/>
            <a:ext cx="2652901" cy="84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05754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Tex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9C34D97-343B-CF42-86FF-E8C1B3917454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3949E-58C2-D147-ADE4-78FC9A69891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49878" y="0"/>
            <a:ext cx="3984625" cy="5143498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17" name="Slide Number Placeholder 1">
            <a:extLst>
              <a:ext uri="{FF2B5EF4-FFF2-40B4-BE49-F238E27FC236}">
                <a16:creationId xmlns:a16="http://schemas.microsoft.com/office/drawing/2014/main" id="{3DDB9FAF-6BE8-4241-AA81-4B615F58DF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11988995-A371-2947-A427-3D27C9B69BE6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450535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4F862A5-D6A5-054E-B3E8-72915CE8B07C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44525" y="2318044"/>
            <a:ext cx="3379305" cy="213843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 parturient </a:t>
            </a:r>
            <a:r>
              <a:rPr lang="en-GB" dirty="0" err="1"/>
              <a:t>montes</a:t>
            </a:r>
            <a:r>
              <a:rPr lang="en-GB" dirty="0"/>
              <a:t>, </a:t>
            </a:r>
            <a:r>
              <a:rPr lang="en-GB" dirty="0" err="1"/>
              <a:t>nascetur</a:t>
            </a:r>
            <a:r>
              <a:rPr lang="en-GB" dirty="0"/>
              <a:t> </a:t>
            </a:r>
            <a:r>
              <a:rPr lang="en-GB" dirty="0" err="1"/>
              <a:t>ridiculus</a:t>
            </a:r>
            <a:r>
              <a:rPr lang="en-GB" dirty="0"/>
              <a:t> mus. Donec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felis</a:t>
            </a:r>
            <a:r>
              <a:rPr lang="en-GB" dirty="0"/>
              <a:t>, </a:t>
            </a:r>
            <a:r>
              <a:rPr lang="en-GB" dirty="0" err="1"/>
              <a:t>ultricies</a:t>
            </a:r>
            <a:r>
              <a:rPr lang="en-GB" dirty="0"/>
              <a:t> </a:t>
            </a:r>
            <a:r>
              <a:rPr lang="en-GB" dirty="0" err="1"/>
              <a:t>nec</a:t>
            </a:r>
            <a:r>
              <a:rPr lang="en-GB" dirty="0"/>
              <a:t>, </a:t>
            </a:r>
            <a:r>
              <a:rPr lang="en-GB" dirty="0" err="1"/>
              <a:t>pellentesque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, </a:t>
            </a:r>
            <a:r>
              <a:rPr lang="en-GB" dirty="0" err="1"/>
              <a:t>pretium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, </a:t>
            </a:r>
            <a:endParaRPr lang="en-US" dirty="0"/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2CF064E-6C19-4A4A-BE39-A71E94F65480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44525" y="1281906"/>
            <a:ext cx="3379305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rgbClr val="FCBF00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</a:t>
            </a:r>
            <a:endParaRPr lang="en-US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AA75C08C-7B0D-C54E-AC4A-7883523527FC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44525" y="1676467"/>
            <a:ext cx="3379305" cy="60186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spc="50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</a:t>
            </a:r>
            <a:endParaRPr lang="en-US" dirty="0"/>
          </a:p>
        </p:txBody>
      </p:sp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38D0E75B-EC6B-BA4B-88EE-326E3A13D4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289" t="40390" r="67381" b="39057"/>
          <a:stretch/>
        </p:blipFill>
        <p:spPr>
          <a:xfrm>
            <a:off x="2897201" y="-1"/>
            <a:ext cx="2252677" cy="84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7859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Tex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9C34D97-343B-CF42-86FF-E8C1B3917454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3949E-58C2-D147-ADE4-78FC9A69891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49878" y="0"/>
            <a:ext cx="3984625" cy="5143498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17" name="Slide Number Placeholder 1">
            <a:extLst>
              <a:ext uri="{FF2B5EF4-FFF2-40B4-BE49-F238E27FC236}">
                <a16:creationId xmlns:a16="http://schemas.microsoft.com/office/drawing/2014/main" id="{3DDB9FAF-6BE8-4241-AA81-4B615F58DF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11988995-A371-2947-A427-3D27C9B69BE6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450535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4F862A5-D6A5-054E-B3E8-72915CE8B07C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44525" y="2318044"/>
            <a:ext cx="3379305" cy="213843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 parturient </a:t>
            </a:r>
            <a:r>
              <a:rPr lang="en-GB" dirty="0" err="1"/>
              <a:t>montes</a:t>
            </a:r>
            <a:r>
              <a:rPr lang="en-GB" dirty="0"/>
              <a:t>, </a:t>
            </a:r>
            <a:r>
              <a:rPr lang="en-GB" dirty="0" err="1"/>
              <a:t>nascetur</a:t>
            </a:r>
            <a:r>
              <a:rPr lang="en-GB" dirty="0"/>
              <a:t> </a:t>
            </a:r>
            <a:r>
              <a:rPr lang="en-GB" dirty="0" err="1"/>
              <a:t>ridiculus</a:t>
            </a:r>
            <a:r>
              <a:rPr lang="en-GB" dirty="0"/>
              <a:t> mus. Donec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felis</a:t>
            </a:r>
            <a:r>
              <a:rPr lang="en-GB" dirty="0"/>
              <a:t>, </a:t>
            </a:r>
            <a:r>
              <a:rPr lang="en-GB" dirty="0" err="1"/>
              <a:t>ultricies</a:t>
            </a:r>
            <a:r>
              <a:rPr lang="en-GB" dirty="0"/>
              <a:t> </a:t>
            </a:r>
            <a:r>
              <a:rPr lang="en-GB" dirty="0" err="1"/>
              <a:t>nec</a:t>
            </a:r>
            <a:r>
              <a:rPr lang="en-GB" dirty="0"/>
              <a:t>, </a:t>
            </a:r>
            <a:r>
              <a:rPr lang="en-GB" dirty="0" err="1"/>
              <a:t>pellentesque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, </a:t>
            </a:r>
            <a:r>
              <a:rPr lang="en-GB" dirty="0" err="1"/>
              <a:t>pretium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, </a:t>
            </a:r>
            <a:endParaRPr lang="en-US" dirty="0"/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2CF064E-6C19-4A4A-BE39-A71E94F65480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44525" y="1281906"/>
            <a:ext cx="3379305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accent2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</a:t>
            </a:r>
            <a:endParaRPr lang="en-US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AA75C08C-7B0D-C54E-AC4A-7883523527FC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44525" y="1676467"/>
            <a:ext cx="3379305" cy="60186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spc="50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</a:t>
            </a:r>
            <a:endParaRPr lang="en-US" dirty="0"/>
          </a:p>
        </p:txBody>
      </p:sp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EFCECD03-CFA9-444F-93BD-EF42E09D92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289" t="40390" r="67381" b="39057"/>
          <a:stretch/>
        </p:blipFill>
        <p:spPr>
          <a:xfrm>
            <a:off x="2897201" y="-1"/>
            <a:ext cx="2252677" cy="84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73409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Tex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9C34D97-343B-CF42-86FF-E8C1B3917454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3949E-58C2-D147-ADE4-78FC9A69891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49878" y="0"/>
            <a:ext cx="3984625" cy="5143498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17" name="Slide Number Placeholder 1">
            <a:extLst>
              <a:ext uri="{FF2B5EF4-FFF2-40B4-BE49-F238E27FC236}">
                <a16:creationId xmlns:a16="http://schemas.microsoft.com/office/drawing/2014/main" id="{3DDB9FAF-6BE8-4241-AA81-4B615F58DF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11988995-A371-2947-A427-3D27C9B69BE6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450535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4F862A5-D6A5-054E-B3E8-72915CE8B07C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44525" y="2318044"/>
            <a:ext cx="3379305" cy="213843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 parturient </a:t>
            </a:r>
            <a:r>
              <a:rPr lang="en-GB" dirty="0" err="1"/>
              <a:t>montes</a:t>
            </a:r>
            <a:r>
              <a:rPr lang="en-GB" dirty="0"/>
              <a:t>, </a:t>
            </a:r>
            <a:r>
              <a:rPr lang="en-GB" dirty="0" err="1"/>
              <a:t>nascetur</a:t>
            </a:r>
            <a:r>
              <a:rPr lang="en-GB" dirty="0"/>
              <a:t> </a:t>
            </a:r>
            <a:r>
              <a:rPr lang="en-GB" dirty="0" err="1"/>
              <a:t>ridiculus</a:t>
            </a:r>
            <a:r>
              <a:rPr lang="en-GB" dirty="0"/>
              <a:t> mus. Donec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felis</a:t>
            </a:r>
            <a:r>
              <a:rPr lang="en-GB" dirty="0"/>
              <a:t>, </a:t>
            </a:r>
            <a:r>
              <a:rPr lang="en-GB" dirty="0" err="1"/>
              <a:t>ultricies</a:t>
            </a:r>
            <a:r>
              <a:rPr lang="en-GB" dirty="0"/>
              <a:t> </a:t>
            </a:r>
            <a:r>
              <a:rPr lang="en-GB" dirty="0" err="1"/>
              <a:t>nec</a:t>
            </a:r>
            <a:r>
              <a:rPr lang="en-GB" dirty="0"/>
              <a:t>, </a:t>
            </a:r>
            <a:r>
              <a:rPr lang="en-GB" dirty="0" err="1"/>
              <a:t>pellentesque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, </a:t>
            </a:r>
            <a:r>
              <a:rPr lang="en-GB" dirty="0" err="1"/>
              <a:t>pretium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, </a:t>
            </a:r>
            <a:endParaRPr lang="en-US" dirty="0"/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2CF064E-6C19-4A4A-BE39-A71E94F65480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44525" y="1281906"/>
            <a:ext cx="3379305" cy="28043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accent4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DOLOR</a:t>
            </a:r>
            <a:endParaRPr lang="en-US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AA75C08C-7B0D-C54E-AC4A-7883523527FC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44525" y="1676467"/>
            <a:ext cx="3379305" cy="60186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1600" b="1" spc="50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</a:t>
            </a:r>
            <a:endParaRPr lang="en-US" dirty="0"/>
          </a:p>
        </p:txBody>
      </p:sp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CC2ACBD8-10AB-0344-953A-0E0C5466D1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289" t="40390" r="67381" b="39057"/>
          <a:stretch/>
        </p:blipFill>
        <p:spPr>
          <a:xfrm>
            <a:off x="2897201" y="-1"/>
            <a:ext cx="2252677" cy="84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73091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Text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9C34D97-343B-CF42-86FF-E8C1B3917454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6B1A429-5A5F-5945-B758-BF5EEC6835EF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44525" y="1267690"/>
            <a:ext cx="4134679" cy="3224795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sz="20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3949E-58C2-D147-ADE4-78FC9A69891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49878" y="0"/>
            <a:ext cx="3984625" cy="5143498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17" name="Slide Number Placeholder 1">
            <a:extLst>
              <a:ext uri="{FF2B5EF4-FFF2-40B4-BE49-F238E27FC236}">
                <a16:creationId xmlns:a16="http://schemas.microsoft.com/office/drawing/2014/main" id="{3DDB9FAF-6BE8-4241-AA81-4B615F58DF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11988995-A371-2947-A427-3D27C9B69BE6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450535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05BEC2FC-053B-614A-AFC7-81E45506BA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289" t="40390" r="67381" b="39057"/>
          <a:stretch/>
        </p:blipFill>
        <p:spPr>
          <a:xfrm>
            <a:off x="2897201" y="-1"/>
            <a:ext cx="2252677" cy="84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86557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Text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9C34D97-343B-CF42-86FF-E8C1B3917454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6B1A429-5A5F-5945-B758-BF5EEC6835EF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44525" y="1267690"/>
            <a:ext cx="4134679" cy="3224795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3"/>
              </a:buClr>
              <a:buSzTx/>
              <a:buFont typeface="Arial" panose="020B0604020202020204" pitchFamily="34" charset="0"/>
              <a:buChar char="•"/>
              <a:tabLst/>
              <a:defRPr sz="20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3949E-58C2-D147-ADE4-78FC9A69891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49878" y="0"/>
            <a:ext cx="3984625" cy="5143498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17" name="Slide Number Placeholder 1">
            <a:extLst>
              <a:ext uri="{FF2B5EF4-FFF2-40B4-BE49-F238E27FC236}">
                <a16:creationId xmlns:a16="http://schemas.microsoft.com/office/drawing/2014/main" id="{3DDB9FAF-6BE8-4241-AA81-4B615F58DF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11988995-A371-2947-A427-3D27C9B69BE6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450535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8E124703-1E07-B246-8FFD-2262FA92FB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289" t="40390" r="67381" b="39057"/>
          <a:stretch/>
        </p:blipFill>
        <p:spPr>
          <a:xfrm>
            <a:off x="2897201" y="-1"/>
            <a:ext cx="2252677" cy="84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712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A34356E4-3190-6E45-92DE-FF773DB76420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2311421" y="472243"/>
            <a:ext cx="5750910" cy="949790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3200" b="1" spc="10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Long Section Title</a:t>
            </a:r>
            <a:br>
              <a:rPr lang="en-US" dirty="0"/>
            </a:br>
            <a:r>
              <a:rPr lang="en-US" dirty="0"/>
              <a:t>Comes Here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E73776E-7639-BD43-B8D8-62E36F3CA4D7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2311420" y="1545302"/>
            <a:ext cx="5750901" cy="32810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 b="1" spc="100" baseline="0">
                <a:solidFill>
                  <a:schemeClr val="accent4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LONG SUBTITLE HERE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082F3579-C709-3F44-8E0F-727C293328D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319454"/>
            <a:ext cx="9144000" cy="2824045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4CABA79-134D-AD4F-8CA2-41276AAD6EE9}"/>
              </a:ext>
            </a:extLst>
          </p:cNvPr>
          <p:cNvCxnSpPr/>
          <p:nvPr userDrawn="1"/>
        </p:nvCxnSpPr>
        <p:spPr>
          <a:xfrm>
            <a:off x="1906859" y="501807"/>
            <a:ext cx="0" cy="136044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82929280-1CD2-4645-A207-2A72F07CC430}"/>
              </a:ext>
            </a:extLst>
          </p:cNvPr>
          <p:cNvSpPr>
            <a:spLocks noChangeAspect="1"/>
          </p:cNvSpPr>
          <p:nvPr userDrawn="1"/>
        </p:nvSpPr>
        <p:spPr>
          <a:xfrm>
            <a:off x="551430" y="673521"/>
            <a:ext cx="934739" cy="9347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 sz="2000"/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A2C41977-75CA-2741-A231-4FCA9DE025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854" r="41690" b="54905"/>
          <a:stretch/>
        </p:blipFill>
        <p:spPr>
          <a:xfrm>
            <a:off x="5600110" y="0"/>
            <a:ext cx="3543890" cy="231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69651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Tex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9C34D97-343B-CF42-86FF-E8C1B3917454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6B1A429-5A5F-5945-B758-BF5EEC6835EF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44525" y="1267690"/>
            <a:ext cx="4134679" cy="3224795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rgbClr val="FCBF00"/>
              </a:buClr>
              <a:buSzTx/>
              <a:buFont typeface="Arial" panose="020B0604020202020204" pitchFamily="34" charset="0"/>
              <a:buChar char="•"/>
              <a:tabLst/>
              <a:defRPr sz="2000" spc="5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  <a:p>
            <a:pPr lvl="0"/>
            <a:r>
              <a:rPr lang="en-US" dirty="0"/>
              <a:t>Content Here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3949E-58C2-D147-ADE4-78FC9A69891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49878" y="0"/>
            <a:ext cx="3984625" cy="5143498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17" name="Slide Number Placeholder 1">
            <a:extLst>
              <a:ext uri="{FF2B5EF4-FFF2-40B4-BE49-F238E27FC236}">
                <a16:creationId xmlns:a16="http://schemas.microsoft.com/office/drawing/2014/main" id="{3DDB9FAF-6BE8-4241-AA81-4B615F58DF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11988995-A371-2947-A427-3D27C9B69BE6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450535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93E93450-F43D-BC41-9294-9FE4F19A44F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289" t="40390" r="67381" b="39057"/>
          <a:stretch/>
        </p:blipFill>
        <p:spPr>
          <a:xfrm>
            <a:off x="2897201" y="-1"/>
            <a:ext cx="2252677" cy="84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3642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8EE2C993-BB4E-D14B-BBB5-530D3520EE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E30C44C-65C4-AF4D-90F3-F2B0DB67D4EF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13">
            <a:extLst>
              <a:ext uri="{FF2B5EF4-FFF2-40B4-BE49-F238E27FC236}">
                <a16:creationId xmlns:a16="http://schemas.microsoft.com/office/drawing/2014/main" id="{BBBD226B-761E-F942-A52F-1EFAEAAE2A8B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80398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B7229BC6-11BC-3545-A108-130F7E9BA372}"/>
              </a:ext>
            </a:extLst>
          </p:cNvPr>
          <p:cNvSpPr txBox="1">
            <a:spLocks/>
          </p:cNvSpPr>
          <p:nvPr userDrawn="1"/>
        </p:nvSpPr>
        <p:spPr>
          <a:xfrm>
            <a:off x="6735233" y="269598"/>
            <a:ext cx="1768047" cy="3451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PDN OCT 2022</a:t>
            </a:r>
          </a:p>
        </p:txBody>
      </p:sp>
      <p:pic>
        <p:nvPicPr>
          <p:cNvPr id="12" name="Picture 11" descr="A close up of a blur&#10;&#10;Description automatically generated">
            <a:extLst>
              <a:ext uri="{FF2B5EF4-FFF2-40B4-BE49-F238E27FC236}">
                <a16:creationId xmlns:a16="http://schemas.microsoft.com/office/drawing/2014/main" id="{24D897A8-E5D5-3344-AA6F-C64283C286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49"/>
          <a:stretch/>
        </p:blipFill>
        <p:spPr>
          <a:xfrm>
            <a:off x="6491099" y="0"/>
            <a:ext cx="2652901" cy="84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94462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023E43F2-CB1C-F243-8D57-19E1972A53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431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A34356E4-3190-6E45-92DE-FF773DB76420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2311421" y="472243"/>
            <a:ext cx="5750910" cy="949790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3200" b="1" spc="10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Long Section Title</a:t>
            </a:r>
            <a:br>
              <a:rPr lang="en-US" dirty="0"/>
            </a:br>
            <a:r>
              <a:rPr lang="en-US" dirty="0"/>
              <a:t>Comes Here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E73776E-7639-BD43-B8D8-62E36F3CA4D7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2311420" y="1545302"/>
            <a:ext cx="5750901" cy="32810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 b="1" spc="100" baseline="0">
                <a:solidFill>
                  <a:schemeClr val="accent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LONG SUBTITLE HERE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082F3579-C709-3F44-8E0F-727C293328D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319454"/>
            <a:ext cx="9144000" cy="2824045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4CABA79-134D-AD4F-8CA2-41276AAD6EE9}"/>
              </a:ext>
            </a:extLst>
          </p:cNvPr>
          <p:cNvCxnSpPr/>
          <p:nvPr userDrawn="1"/>
        </p:nvCxnSpPr>
        <p:spPr>
          <a:xfrm>
            <a:off x="1906859" y="501807"/>
            <a:ext cx="0" cy="136044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82929280-1CD2-4645-A207-2A72F07CC430}"/>
              </a:ext>
            </a:extLst>
          </p:cNvPr>
          <p:cNvSpPr>
            <a:spLocks noChangeAspect="1"/>
          </p:cNvSpPr>
          <p:nvPr userDrawn="1"/>
        </p:nvSpPr>
        <p:spPr>
          <a:xfrm>
            <a:off x="551430" y="673521"/>
            <a:ext cx="934739" cy="9347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 sz="2000"/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D040BB8B-7F3B-2F49-A577-E63875F1BB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854" r="41690" b="54905"/>
          <a:stretch/>
        </p:blipFill>
        <p:spPr>
          <a:xfrm>
            <a:off x="5600110" y="0"/>
            <a:ext cx="3543890" cy="231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582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A34356E4-3190-6E45-92DE-FF773DB76420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2311421" y="472243"/>
            <a:ext cx="5750910" cy="949790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3200" b="1" spc="10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Long Section Title</a:t>
            </a:r>
            <a:br>
              <a:rPr lang="en-US" dirty="0"/>
            </a:br>
            <a:r>
              <a:rPr lang="en-US" dirty="0"/>
              <a:t>Comes Here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E73776E-7639-BD43-B8D8-62E36F3CA4D7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2311420" y="1545302"/>
            <a:ext cx="5750901" cy="32810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 b="1" spc="100" baseline="0">
                <a:solidFill>
                  <a:schemeClr val="accent3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LONG SUBTITLE HERE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082F3579-C709-3F44-8E0F-727C293328D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319454"/>
            <a:ext cx="9144000" cy="2824045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4CABA79-134D-AD4F-8CA2-41276AAD6EE9}"/>
              </a:ext>
            </a:extLst>
          </p:cNvPr>
          <p:cNvCxnSpPr/>
          <p:nvPr userDrawn="1"/>
        </p:nvCxnSpPr>
        <p:spPr>
          <a:xfrm>
            <a:off x="1906859" y="501807"/>
            <a:ext cx="0" cy="136044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82929280-1CD2-4645-A207-2A72F07CC430}"/>
              </a:ext>
            </a:extLst>
          </p:cNvPr>
          <p:cNvSpPr>
            <a:spLocks noChangeAspect="1"/>
          </p:cNvSpPr>
          <p:nvPr userDrawn="1"/>
        </p:nvSpPr>
        <p:spPr>
          <a:xfrm>
            <a:off x="551430" y="673521"/>
            <a:ext cx="934739" cy="93473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 sz="2000"/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4D9F7175-C738-1444-9A14-3AEFC87648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854" r="41690" b="54905"/>
          <a:stretch/>
        </p:blipFill>
        <p:spPr>
          <a:xfrm>
            <a:off x="5600110" y="0"/>
            <a:ext cx="3543890" cy="231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135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affol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85ECC471-2A51-7547-8473-2D2014795CEA}"/>
              </a:ext>
            </a:extLst>
          </p:cNvPr>
          <p:cNvCxnSpPr>
            <a:cxnSpLocks/>
          </p:cNvCxnSpPr>
          <p:nvPr userDrawn="1"/>
        </p:nvCxnSpPr>
        <p:spPr>
          <a:xfrm>
            <a:off x="985345" y="1380297"/>
            <a:ext cx="0" cy="2849364"/>
          </a:xfrm>
          <a:prstGeom prst="line">
            <a:avLst/>
          </a:prstGeom>
          <a:ln w="1905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>
            <a:extLst>
              <a:ext uri="{FF2B5EF4-FFF2-40B4-BE49-F238E27FC236}">
                <a16:creationId xmlns:a16="http://schemas.microsoft.com/office/drawing/2014/main" id="{B7E554B5-9D07-6C4C-B476-CC6316251E7F}"/>
              </a:ext>
            </a:extLst>
          </p:cNvPr>
          <p:cNvSpPr>
            <a:spLocks noChangeAspect="1"/>
          </p:cNvSpPr>
          <p:nvPr userDrawn="1"/>
        </p:nvSpPr>
        <p:spPr>
          <a:xfrm>
            <a:off x="721527" y="3819453"/>
            <a:ext cx="527636" cy="52763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30ACCEBD-84E4-F649-A7CE-D6D90853007F}"/>
              </a:ext>
            </a:extLst>
          </p:cNvPr>
          <p:cNvSpPr>
            <a:spLocks noChangeAspect="1"/>
          </p:cNvSpPr>
          <p:nvPr userDrawn="1"/>
        </p:nvSpPr>
        <p:spPr>
          <a:xfrm>
            <a:off x="721527" y="2095756"/>
            <a:ext cx="527636" cy="52763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92C48736-2BC0-6940-B13C-2ECDF6D5FC5D}"/>
              </a:ext>
            </a:extLst>
          </p:cNvPr>
          <p:cNvSpPr>
            <a:spLocks noChangeAspect="1"/>
          </p:cNvSpPr>
          <p:nvPr userDrawn="1"/>
        </p:nvSpPr>
        <p:spPr>
          <a:xfrm>
            <a:off x="721527" y="2957605"/>
            <a:ext cx="527636" cy="52763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3282EA5-2EFC-7B4A-A36D-C4083B906F5C}"/>
              </a:ext>
            </a:extLst>
          </p:cNvPr>
          <p:cNvSpPr>
            <a:spLocks noChangeAspect="1"/>
          </p:cNvSpPr>
          <p:nvPr userDrawn="1"/>
        </p:nvSpPr>
        <p:spPr>
          <a:xfrm>
            <a:off x="721527" y="1233907"/>
            <a:ext cx="527636" cy="52763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9C34D97-343B-CF42-86FF-E8C1B3917454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FB6021FF-72A3-1E41-98AF-D78181966657}"/>
              </a:ext>
            </a:extLst>
          </p:cNvPr>
          <p:cNvSpPr>
            <a:spLocks noChangeAspect="1"/>
          </p:cNvSpPr>
          <p:nvPr userDrawn="1"/>
        </p:nvSpPr>
        <p:spPr>
          <a:xfrm>
            <a:off x="751988" y="1300250"/>
            <a:ext cx="466714" cy="40011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2000" b="1" spc="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1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F9B5867-FE0B-9E41-9D1D-2CEFA0FC6F63}"/>
              </a:ext>
            </a:extLst>
          </p:cNvPr>
          <p:cNvSpPr>
            <a:spLocks noChangeAspect="1"/>
          </p:cNvSpPr>
          <p:nvPr userDrawn="1"/>
        </p:nvSpPr>
        <p:spPr>
          <a:xfrm>
            <a:off x="774360" y="2151136"/>
            <a:ext cx="421971" cy="40011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2000" b="1" spc="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2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76442BF-9DAE-3B40-A8AA-1275B68935E6}"/>
              </a:ext>
            </a:extLst>
          </p:cNvPr>
          <p:cNvSpPr>
            <a:spLocks noChangeAspect="1"/>
          </p:cNvSpPr>
          <p:nvPr userDrawn="1"/>
        </p:nvSpPr>
        <p:spPr>
          <a:xfrm>
            <a:off x="774360" y="3020574"/>
            <a:ext cx="421971" cy="40011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2000" b="1" spc="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3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B199F38-25EF-CD4B-BB9F-815101B1CEB6}"/>
              </a:ext>
            </a:extLst>
          </p:cNvPr>
          <p:cNvSpPr>
            <a:spLocks noChangeAspect="1"/>
          </p:cNvSpPr>
          <p:nvPr userDrawn="1"/>
        </p:nvSpPr>
        <p:spPr>
          <a:xfrm>
            <a:off x="755550" y="3879851"/>
            <a:ext cx="459590" cy="40011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2000" b="1" spc="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4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39" name="Text Placeholder 13">
            <a:extLst>
              <a:ext uri="{FF2B5EF4-FFF2-40B4-BE49-F238E27FC236}">
                <a16:creationId xmlns:a16="http://schemas.microsoft.com/office/drawing/2014/main" id="{52A101EE-478B-174D-909D-53FB50335D57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803983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Scaffolding Slide</a:t>
            </a:r>
          </a:p>
        </p:txBody>
      </p:sp>
      <p:sp>
        <p:nvSpPr>
          <p:cNvPr id="34" name="Text Placeholder 13">
            <a:extLst>
              <a:ext uri="{FF2B5EF4-FFF2-40B4-BE49-F238E27FC236}">
                <a16:creationId xmlns:a16="http://schemas.microsoft.com/office/drawing/2014/main" id="{4613BBC6-7E9F-8248-85D1-C79FAC8530B9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587083" y="1357506"/>
            <a:ext cx="4788427" cy="280439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2000" b="0" spc="10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Section One</a:t>
            </a:r>
            <a:endParaRPr lang="en-US" dirty="0"/>
          </a:p>
        </p:txBody>
      </p:sp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6E8AE2CC-7BE6-7D40-805A-1DECB577D42D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587083" y="2219355"/>
            <a:ext cx="4788427" cy="280439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2000" b="0" spc="10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Section Two</a:t>
            </a:r>
            <a:endParaRPr lang="en-US" dirty="0"/>
          </a:p>
        </p:txBody>
      </p:sp>
      <p:sp>
        <p:nvSpPr>
          <p:cNvPr id="41" name="Text Placeholder 13">
            <a:extLst>
              <a:ext uri="{FF2B5EF4-FFF2-40B4-BE49-F238E27FC236}">
                <a16:creationId xmlns:a16="http://schemas.microsoft.com/office/drawing/2014/main" id="{300E8204-C395-8C4E-AA8E-DE72D6082437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587083" y="3081204"/>
            <a:ext cx="4788427" cy="280439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2000" b="0" spc="10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Section Three</a:t>
            </a:r>
            <a:endParaRPr lang="en-US" dirty="0"/>
          </a:p>
        </p:txBody>
      </p:sp>
      <p:sp>
        <p:nvSpPr>
          <p:cNvPr id="42" name="Text Placeholder 13">
            <a:extLst>
              <a:ext uri="{FF2B5EF4-FFF2-40B4-BE49-F238E27FC236}">
                <a16:creationId xmlns:a16="http://schemas.microsoft.com/office/drawing/2014/main" id="{11705AEA-F819-4D4C-B464-0D1D21FA1006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1587083" y="3943052"/>
            <a:ext cx="4788427" cy="280439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sz="2000" b="0" spc="10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Section Four</a:t>
            </a:r>
            <a:endParaRPr lang="en-US" dirty="0"/>
          </a:p>
        </p:txBody>
      </p:sp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15B6A516-AC7A-AC46-AF15-A995C791EA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Subtitle 2">
            <a:extLst>
              <a:ext uri="{FF2B5EF4-FFF2-40B4-BE49-F238E27FC236}">
                <a16:creationId xmlns:a16="http://schemas.microsoft.com/office/drawing/2014/main" id="{997A79DD-79F8-7941-B0FB-EF72C69078F9}"/>
              </a:ext>
            </a:extLst>
          </p:cNvPr>
          <p:cNvSpPr txBox="1">
            <a:spLocks/>
          </p:cNvSpPr>
          <p:nvPr userDrawn="1"/>
        </p:nvSpPr>
        <p:spPr>
          <a:xfrm>
            <a:off x="6735233" y="269598"/>
            <a:ext cx="1768047" cy="3451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PDN OCT 2022</a:t>
            </a:r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2D305D53-8F6C-BE46-B448-4487F57E9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535" t="2037" r="27287" b="49204"/>
          <a:stretch/>
        </p:blipFill>
        <p:spPr>
          <a:xfrm>
            <a:off x="5398736" y="2721439"/>
            <a:ext cx="3745264" cy="242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47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_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blur&#10;&#10;Description automatically generated">
            <a:extLst>
              <a:ext uri="{FF2B5EF4-FFF2-40B4-BE49-F238E27FC236}">
                <a16:creationId xmlns:a16="http://schemas.microsoft.com/office/drawing/2014/main" id="{45B55F6A-11FC-354C-AE4E-0C1B35355A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49"/>
          <a:stretch/>
        </p:blipFill>
        <p:spPr>
          <a:xfrm>
            <a:off x="6491099" y="0"/>
            <a:ext cx="2652901" cy="843069"/>
          </a:xfrm>
          <a:prstGeom prst="rect">
            <a:avLst/>
          </a:prstGeom>
        </p:spPr>
      </p:pic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008438AC-B091-A542-9FF2-786065F008B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747189" y="1344299"/>
            <a:ext cx="4897625" cy="32810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accent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GOES HERE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CC371A4-3E6F-9D4A-AE67-38BF6616226E}"/>
              </a:ext>
            </a:extLst>
          </p:cNvPr>
          <p:cNvCxnSpPr>
            <a:cxnSpLocks/>
          </p:cNvCxnSpPr>
          <p:nvPr userDrawn="1"/>
        </p:nvCxnSpPr>
        <p:spPr>
          <a:xfrm flipV="1">
            <a:off x="3201218" y="1198606"/>
            <a:ext cx="0" cy="3068626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FC9F7928-69C3-4A41-BDD8-95EFAD99FEA2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44525" y="3521040"/>
            <a:ext cx="2365370" cy="328108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000" b="1" spc="3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ED90F692-200D-BE44-8A6E-E2AE0F689139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48390" y="3947799"/>
            <a:ext cx="2361506" cy="328108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chemeClr val="accent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EPAM SYSTEMS,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277CA3B-5AB8-0F47-BF6E-8132FB10FC1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0447" y="1381313"/>
            <a:ext cx="1828800" cy="1828800"/>
          </a:xfrm>
          <a:prstGeom prst="ellipse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C0B7EB5-9F2E-EC43-A83E-A125A601BEA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46500" y="1808047"/>
            <a:ext cx="4899025" cy="2492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 parturient </a:t>
            </a:r>
            <a:r>
              <a:rPr lang="en-GB" dirty="0" err="1"/>
              <a:t>montes</a:t>
            </a:r>
            <a:r>
              <a:rPr lang="en-GB" dirty="0"/>
              <a:t>, </a:t>
            </a:r>
            <a:r>
              <a:rPr lang="en-GB" dirty="0" err="1"/>
              <a:t>nascetur</a:t>
            </a:r>
            <a:r>
              <a:rPr lang="en-GB" dirty="0"/>
              <a:t> </a:t>
            </a:r>
            <a:r>
              <a:rPr lang="en-GB" dirty="0" err="1"/>
              <a:t>ridiculus</a:t>
            </a:r>
            <a:r>
              <a:rPr lang="en-GB" dirty="0"/>
              <a:t> mus. Donec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felis</a:t>
            </a:r>
            <a:r>
              <a:rPr lang="en-GB" dirty="0"/>
              <a:t>, </a:t>
            </a:r>
            <a:r>
              <a:rPr lang="en-GB" dirty="0" err="1"/>
              <a:t>ultricies</a:t>
            </a:r>
            <a:r>
              <a:rPr lang="en-GB" dirty="0"/>
              <a:t> </a:t>
            </a:r>
            <a:r>
              <a:rPr lang="en-GB" dirty="0" err="1"/>
              <a:t>nec</a:t>
            </a:r>
            <a:r>
              <a:rPr lang="en-GB" dirty="0"/>
              <a:t>, </a:t>
            </a:r>
            <a:r>
              <a:rPr lang="en-GB" dirty="0" err="1"/>
              <a:t>pellentesque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, </a:t>
            </a:r>
            <a:r>
              <a:rPr lang="en-GB" dirty="0" err="1"/>
              <a:t>pretium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, sem.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 </a:t>
            </a:r>
            <a:r>
              <a:rPr lang="en-GB" dirty="0" err="1"/>
              <a:t>massa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 </a:t>
            </a:r>
            <a:r>
              <a:rPr lang="en-GB" dirty="0" err="1"/>
              <a:t>enim</a:t>
            </a:r>
            <a:r>
              <a:rPr lang="en-GB" dirty="0"/>
              <a:t>. </a:t>
            </a:r>
            <a:endParaRPr lang="en-US" dirty="0"/>
          </a:p>
        </p:txBody>
      </p:sp>
      <p:sp>
        <p:nvSpPr>
          <p:cNvPr id="23" name="Slide Number Placeholder 1">
            <a:extLst>
              <a:ext uri="{FF2B5EF4-FFF2-40B4-BE49-F238E27FC236}">
                <a16:creationId xmlns:a16="http://schemas.microsoft.com/office/drawing/2014/main" id="{D51B5217-60CD-8B4E-96B6-C3ED6CC506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92CDAC4-FDED-CA49-859C-303118BF838F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D2E1301-26F3-D349-8296-FBF2AABBCFBB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427091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F07E2186-FA40-3F47-A8C8-931EDF6F00A7}"/>
              </a:ext>
            </a:extLst>
          </p:cNvPr>
          <p:cNvSpPr txBox="1">
            <a:spLocks/>
          </p:cNvSpPr>
          <p:nvPr userDrawn="1"/>
        </p:nvSpPr>
        <p:spPr>
          <a:xfrm>
            <a:off x="6442155" y="269598"/>
            <a:ext cx="2344658" cy="3451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PHILLYDOTNET 2022</a:t>
            </a:r>
          </a:p>
        </p:txBody>
      </p:sp>
    </p:spTree>
    <p:extLst>
      <p:ext uri="{BB962C8B-B14F-4D97-AF65-F5344CB8AC3E}">
        <p14:creationId xmlns:p14="http://schemas.microsoft.com/office/powerpoint/2010/main" val="3169174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_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008438AC-B091-A542-9FF2-786065F008B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747189" y="1344299"/>
            <a:ext cx="4897625" cy="32810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rgbClr val="FCBF00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GOES HERE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CC371A4-3E6F-9D4A-AE67-38BF6616226E}"/>
              </a:ext>
            </a:extLst>
          </p:cNvPr>
          <p:cNvCxnSpPr>
            <a:cxnSpLocks/>
          </p:cNvCxnSpPr>
          <p:nvPr userDrawn="1"/>
        </p:nvCxnSpPr>
        <p:spPr>
          <a:xfrm flipV="1">
            <a:off x="3201218" y="1198606"/>
            <a:ext cx="0" cy="3068626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FC9F7928-69C3-4A41-BDD8-95EFAD99FEA2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44525" y="3521040"/>
            <a:ext cx="2365370" cy="328108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000" b="1" spc="3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ED90F692-200D-BE44-8A6E-E2AE0F689139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48390" y="3947799"/>
            <a:ext cx="2361506" cy="328108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400" b="1" spc="100" baseline="0">
                <a:solidFill>
                  <a:srgbClr val="FCBF00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EPAM SYSTEMS,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277CA3B-5AB8-0F47-BF6E-8132FB10FC1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0447" y="1381313"/>
            <a:ext cx="1828800" cy="1828800"/>
          </a:xfrm>
          <a:prstGeom prst="ellipse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C0B7EB5-9F2E-EC43-A83E-A125A601BEA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46500" y="1808047"/>
            <a:ext cx="4899025" cy="2492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Aenean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Aenean </a:t>
            </a:r>
            <a:r>
              <a:rPr lang="en-GB" dirty="0" err="1"/>
              <a:t>massa</a:t>
            </a:r>
            <a:r>
              <a:rPr lang="en-GB" dirty="0"/>
              <a:t>. Cum sociis </a:t>
            </a:r>
            <a:r>
              <a:rPr lang="en-GB" dirty="0" err="1"/>
              <a:t>natoque</a:t>
            </a:r>
            <a:r>
              <a:rPr lang="en-GB" dirty="0"/>
              <a:t> </a:t>
            </a:r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 parturient </a:t>
            </a:r>
            <a:r>
              <a:rPr lang="en-GB" dirty="0" err="1"/>
              <a:t>montes</a:t>
            </a:r>
            <a:r>
              <a:rPr lang="en-GB" dirty="0"/>
              <a:t>, </a:t>
            </a:r>
            <a:r>
              <a:rPr lang="en-GB" dirty="0" err="1"/>
              <a:t>nascetur</a:t>
            </a:r>
            <a:r>
              <a:rPr lang="en-GB" dirty="0"/>
              <a:t> </a:t>
            </a:r>
            <a:r>
              <a:rPr lang="en-GB" dirty="0" err="1"/>
              <a:t>ridiculus</a:t>
            </a:r>
            <a:r>
              <a:rPr lang="en-GB" dirty="0"/>
              <a:t> mus. Donec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felis</a:t>
            </a:r>
            <a:r>
              <a:rPr lang="en-GB" dirty="0"/>
              <a:t>, </a:t>
            </a:r>
            <a:r>
              <a:rPr lang="en-GB" dirty="0" err="1"/>
              <a:t>ultricies</a:t>
            </a:r>
            <a:r>
              <a:rPr lang="en-GB" dirty="0"/>
              <a:t> </a:t>
            </a:r>
            <a:r>
              <a:rPr lang="en-GB" dirty="0" err="1"/>
              <a:t>nec</a:t>
            </a:r>
            <a:r>
              <a:rPr lang="en-GB" dirty="0"/>
              <a:t>, </a:t>
            </a:r>
            <a:r>
              <a:rPr lang="en-GB" dirty="0" err="1"/>
              <a:t>pellentesque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, </a:t>
            </a:r>
            <a:r>
              <a:rPr lang="en-GB" dirty="0" err="1"/>
              <a:t>pretium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, sem.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 </a:t>
            </a:r>
            <a:r>
              <a:rPr lang="en-GB" dirty="0" err="1"/>
              <a:t>massa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 </a:t>
            </a:r>
            <a:r>
              <a:rPr lang="en-GB" dirty="0" err="1"/>
              <a:t>enim</a:t>
            </a:r>
            <a:r>
              <a:rPr lang="en-GB" dirty="0"/>
              <a:t>. </a:t>
            </a:r>
            <a:endParaRPr lang="en-US" dirty="0"/>
          </a:p>
        </p:txBody>
      </p:sp>
      <p:sp>
        <p:nvSpPr>
          <p:cNvPr id="23" name="Slide Number Placeholder 1">
            <a:extLst>
              <a:ext uri="{FF2B5EF4-FFF2-40B4-BE49-F238E27FC236}">
                <a16:creationId xmlns:a16="http://schemas.microsoft.com/office/drawing/2014/main" id="{D51B5217-60CD-8B4E-96B6-C3ED6CC506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92CDAC4-FDED-CA49-859C-303118BF838F}"/>
              </a:ext>
            </a:extLst>
          </p:cNvPr>
          <p:cNvCxnSpPr>
            <a:cxnSpLocks/>
          </p:cNvCxnSpPr>
          <p:nvPr userDrawn="1"/>
        </p:nvCxnSpPr>
        <p:spPr>
          <a:xfrm>
            <a:off x="0" y="844658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D2E1301-26F3-D349-8296-FBF2AABBCFBB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44525" y="268281"/>
            <a:ext cx="5427091" cy="328108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264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 b="0" spc="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Comes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73B79738-B12C-EA49-953E-EC3C07B5EF9F}"/>
              </a:ext>
            </a:extLst>
          </p:cNvPr>
          <p:cNvSpPr txBox="1">
            <a:spLocks/>
          </p:cNvSpPr>
          <p:nvPr userDrawn="1"/>
        </p:nvSpPr>
        <p:spPr>
          <a:xfrm>
            <a:off x="6735233" y="269598"/>
            <a:ext cx="1768047" cy="3451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b="1" i="0" spc="150" baseline="0" dirty="0">
                <a:solidFill>
                  <a:schemeClr val="bg1"/>
                </a:solidFill>
                <a:latin typeface="Calibri" panose="020F050202020403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PDN OCT 2022</a:t>
            </a:r>
          </a:p>
        </p:txBody>
      </p:sp>
      <p:pic>
        <p:nvPicPr>
          <p:cNvPr id="26" name="Picture 25" descr="A close up of a blur&#10;&#10;Description automatically generated">
            <a:extLst>
              <a:ext uri="{FF2B5EF4-FFF2-40B4-BE49-F238E27FC236}">
                <a16:creationId xmlns:a16="http://schemas.microsoft.com/office/drawing/2014/main" id="{4E8012AA-983B-1B4B-B1D5-07F6D6DBF9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49"/>
          <a:stretch/>
        </p:blipFill>
        <p:spPr>
          <a:xfrm>
            <a:off x="6491099" y="0"/>
            <a:ext cx="2652901" cy="84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532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36.xml"/><Relationship Id="rId42" Type="http://schemas.openxmlformats.org/officeDocument/2006/relationships/image" Target="../media/image3.png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29" Type="http://schemas.openxmlformats.org/officeDocument/2006/relationships/slideLayout" Target="../slideLayouts/slideLayout31.xml"/><Relationship Id="rId41" Type="http://schemas.openxmlformats.org/officeDocument/2006/relationships/theme" Target="../theme/theme3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24" Type="http://schemas.openxmlformats.org/officeDocument/2006/relationships/slideLayout" Target="../slideLayouts/slideLayout26.xml"/><Relationship Id="rId32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2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30.xml"/><Relationship Id="rId36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31" Type="http://schemas.openxmlformats.org/officeDocument/2006/relationships/slideLayout" Target="../slideLayouts/slideLayout33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Relationship Id="rId27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7.xml"/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5" Type="http://schemas.openxmlformats.org/officeDocument/2006/relationships/slideLayout" Target="../slideLayouts/slideLayout27.xml"/><Relationship Id="rId33" Type="http://schemas.openxmlformats.org/officeDocument/2006/relationships/slideLayout" Target="../slideLayouts/slideLayout35.xml"/><Relationship Id="rId38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5861443-4676-4A4B-BCD5-4209EEE2084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0B949A-2D77-F242-AB74-AD28ED71C2C2}"/>
              </a:ext>
            </a:extLst>
          </p:cNvPr>
          <p:cNvSpPr txBox="1"/>
          <p:nvPr userDrawn="1"/>
        </p:nvSpPr>
        <p:spPr>
          <a:xfrm>
            <a:off x="367645" y="4543720"/>
            <a:ext cx="42043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spc="200" baseline="0" dirty="0">
                <a:solidFill>
                  <a:schemeClr val="bg1"/>
                </a:solidFill>
              </a:rPr>
              <a:t>PHILLYDOTNET // OCTOBER 2022 // LOUIS BERMAN</a:t>
            </a:r>
            <a:endParaRPr lang="en-HU" sz="1000" b="1" spc="200" baseline="0" dirty="0">
              <a:solidFill>
                <a:schemeClr val="bg1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F70B37E-DD8F-F249-AB20-6C06129A64AB}"/>
              </a:ext>
            </a:extLst>
          </p:cNvPr>
          <p:cNvCxnSpPr/>
          <p:nvPr userDrawn="1"/>
        </p:nvCxnSpPr>
        <p:spPr>
          <a:xfrm>
            <a:off x="405352" y="4374037"/>
            <a:ext cx="193249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01B79965-48FC-8048-A01F-8B412F43B3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82"/>
          <a:stretch/>
        </p:blipFill>
        <p:spPr>
          <a:xfrm>
            <a:off x="4645201" y="0"/>
            <a:ext cx="44988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230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800" kern="12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1600" b="1" kern="1200" baseline="0">
          <a:solidFill>
            <a:schemeClr val="bg1"/>
          </a:solidFill>
          <a:latin typeface="+mn-lt"/>
          <a:ea typeface="+mn-ea"/>
          <a:cs typeface="+mn-cs"/>
        </a:defRPr>
      </a:lvl1pPr>
      <a:lvl2pPr marL="3429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36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5861443-4676-4A4B-BCD5-4209EEE2084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0B949A-2D77-F242-AB74-AD28ED71C2C2}"/>
              </a:ext>
            </a:extLst>
          </p:cNvPr>
          <p:cNvSpPr txBox="1"/>
          <p:nvPr userDrawn="1"/>
        </p:nvSpPr>
        <p:spPr>
          <a:xfrm>
            <a:off x="367645" y="4543720"/>
            <a:ext cx="6136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spc="200" baseline="0" dirty="0">
                <a:solidFill>
                  <a:schemeClr val="bg1"/>
                </a:solidFill>
              </a:rPr>
              <a:t>VIRTUALCONFERENCE // NOVEMBER2020 // PRESENTED BY EPAM</a:t>
            </a:r>
            <a:endParaRPr lang="en-HU" sz="1000" b="1" spc="200" baseline="0" dirty="0">
              <a:solidFill>
                <a:schemeClr val="bg1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F70B37E-DD8F-F249-AB20-6C06129A64AB}"/>
              </a:ext>
            </a:extLst>
          </p:cNvPr>
          <p:cNvCxnSpPr/>
          <p:nvPr userDrawn="1"/>
        </p:nvCxnSpPr>
        <p:spPr>
          <a:xfrm>
            <a:off x="405352" y="4374037"/>
            <a:ext cx="193249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114EA397-D291-AF42-B0E3-B4CBDE7EFB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82"/>
          <a:stretch/>
        </p:blipFill>
        <p:spPr>
          <a:xfrm>
            <a:off x="4645201" y="0"/>
            <a:ext cx="44988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300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800" kern="12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1600" b="1" kern="1200" baseline="0">
          <a:solidFill>
            <a:schemeClr val="bg1"/>
          </a:solidFill>
          <a:latin typeface="+mn-lt"/>
          <a:ea typeface="+mn-ea"/>
          <a:cs typeface="+mn-cs"/>
        </a:defRPr>
      </a:lvl1pPr>
      <a:lvl2pPr marL="3429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36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B2F9A48-0400-5C4B-B6C9-422E5E6BF707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9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49F480F-22BC-B74D-B2D5-804C8A68D8A8}"/>
              </a:ext>
            </a:extLst>
          </p:cNvPr>
          <p:cNvCxnSpPr/>
          <p:nvPr userDrawn="1"/>
        </p:nvCxnSpPr>
        <p:spPr>
          <a:xfrm>
            <a:off x="242316" y="4800600"/>
            <a:ext cx="86593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36791635-26A2-3DBC-1FAF-C1B2469DE951}"/>
              </a:ext>
            </a:extLst>
          </p:cNvPr>
          <p:cNvPicPr>
            <a:picLocks noChangeAspect="1"/>
          </p:cNvPicPr>
          <p:nvPr userDrawn="1"/>
        </p:nvPicPr>
        <p:blipFill>
          <a:blip r:embed="rId42"/>
          <a:stretch>
            <a:fillRect/>
          </a:stretch>
        </p:blipFill>
        <p:spPr>
          <a:xfrm flipH="1">
            <a:off x="242313" y="4438745"/>
            <a:ext cx="647391" cy="65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352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46" r:id="rId2"/>
    <p:sldLayoutId id="2147483747" r:id="rId3"/>
    <p:sldLayoutId id="2147483748" r:id="rId4"/>
    <p:sldLayoutId id="2147483715" r:id="rId5"/>
    <p:sldLayoutId id="2147483703" r:id="rId6"/>
    <p:sldLayoutId id="2147483737" r:id="rId7"/>
    <p:sldLayoutId id="2147483738" r:id="rId8"/>
    <p:sldLayoutId id="2147483680" r:id="rId9"/>
    <p:sldLayoutId id="2147483742" r:id="rId10"/>
    <p:sldLayoutId id="2147483743" r:id="rId11"/>
    <p:sldLayoutId id="2147483726" r:id="rId12"/>
    <p:sldLayoutId id="2147483716" r:id="rId13"/>
    <p:sldLayoutId id="2147483732" r:id="rId14"/>
    <p:sldLayoutId id="2147483731" r:id="rId15"/>
    <p:sldLayoutId id="2147483719" r:id="rId16"/>
    <p:sldLayoutId id="2147483733" r:id="rId17"/>
    <p:sldLayoutId id="2147483734" r:id="rId18"/>
    <p:sldLayoutId id="2147483720" r:id="rId19"/>
    <p:sldLayoutId id="2147483735" r:id="rId20"/>
    <p:sldLayoutId id="2147483736" r:id="rId21"/>
    <p:sldLayoutId id="2147483721" r:id="rId22"/>
    <p:sldLayoutId id="2147483741" r:id="rId23"/>
    <p:sldLayoutId id="2147483718" r:id="rId24"/>
    <p:sldLayoutId id="2147483722" r:id="rId25"/>
    <p:sldLayoutId id="2147483723" r:id="rId26"/>
    <p:sldLayoutId id="2147483691" r:id="rId27"/>
    <p:sldLayoutId id="2147483724" r:id="rId28"/>
    <p:sldLayoutId id="2147483725" r:id="rId29"/>
    <p:sldLayoutId id="2147483707" r:id="rId30"/>
    <p:sldLayoutId id="2147483708" r:id="rId31"/>
    <p:sldLayoutId id="2147483699" r:id="rId32"/>
    <p:sldLayoutId id="2147483728" r:id="rId33"/>
    <p:sldLayoutId id="2147483739" r:id="rId34"/>
    <p:sldLayoutId id="2147483740" r:id="rId35"/>
    <p:sldLayoutId id="2147483729" r:id="rId36"/>
    <p:sldLayoutId id="2147483744" r:id="rId37"/>
    <p:sldLayoutId id="2147483745" r:id="rId38"/>
    <p:sldLayoutId id="2147483709" r:id="rId39"/>
    <p:sldLayoutId id="2147483690" r:id="rId40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000" kern="1200" cap="none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914400" rtl="0" eaLnBrk="1" latinLnBrk="0" hangingPunct="1">
        <a:lnSpc>
          <a:spcPts val="1600"/>
        </a:lnSpc>
        <a:spcBef>
          <a:spcPts val="264"/>
        </a:spcBef>
        <a:spcAft>
          <a:spcPts val="300"/>
        </a:spcAft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628650" indent="-1714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5850" indent="-1714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44" userDrawn="1">
          <p15:clr>
            <a:srgbClr val="F26B43"/>
          </p15:clr>
        </p15:guide>
        <p15:guide id="2" orient="horz" pos="338" userDrawn="1">
          <p15:clr>
            <a:srgbClr val="F26B43"/>
          </p15:clr>
        </p15:guide>
        <p15:guide id="3" orient="horz" pos="680" userDrawn="1">
          <p15:clr>
            <a:srgbClr val="F26B43"/>
          </p15:clr>
        </p15:guide>
        <p15:guide id="4" orient="horz" pos="2820" userDrawn="1">
          <p15:clr>
            <a:srgbClr val="F26B43"/>
          </p15:clr>
        </p15:guide>
        <p15:guide id="5" pos="226" userDrawn="1">
          <p15:clr>
            <a:srgbClr val="F26B43"/>
          </p15:clr>
        </p15:guide>
        <p15:guide id="6" pos="5535" userDrawn="1">
          <p15:clr>
            <a:srgbClr val="F26B43"/>
          </p15:clr>
        </p15:guide>
        <p15:guide id="7" orient="horz" pos="896" userDrawn="1">
          <p15:clr>
            <a:srgbClr val="F26B43"/>
          </p15:clr>
        </p15:guide>
        <p15:guide id="8" pos="2736" userDrawn="1">
          <p15:clr>
            <a:srgbClr val="F26B43"/>
          </p15:clr>
        </p15:guide>
        <p15:guide id="9" pos="3024" userDrawn="1">
          <p15:clr>
            <a:srgbClr val="F26B43"/>
          </p15:clr>
        </p15:guide>
        <p15:guide id="10" orient="horz" pos="3036" userDrawn="1">
          <p15:clr>
            <a:srgbClr val="F26B43"/>
          </p15:clr>
        </p15:guide>
        <p15:guide id="11" orient="horz" pos="3084" userDrawn="1">
          <p15:clr>
            <a:srgbClr val="F26B43"/>
          </p15:clr>
        </p15:guide>
        <p15:guide id="12" orient="horz" pos="31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hyperlink" Target="https://github.com/ardalis/guardclauses" TargetMode="External"/><Relationship Id="rId7" Type="http://schemas.openxmlformats.org/officeDocument/2006/relationships/hyperlink" Target="https://github.com/squideyes/Testi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github.com/bchavez/Bogus" TargetMode="External"/><Relationship Id="rId5" Type="http://schemas.openxmlformats.org/officeDocument/2006/relationships/hyperlink" Target="https://github.com/dotnet-state-machine/stateless" TargetMode="External"/><Relationship Id="rId4" Type="http://schemas.openxmlformats.org/officeDocument/2006/relationships/hyperlink" Target="https://github.com/SteveDunn/Vogen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jebrahimi/Awesome-Nuget-Package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hyperlink" Target="https://www.fuget.org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nickchapsas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7.jpeg"/><Relationship Id="rId4" Type="http://schemas.openxmlformats.org/officeDocument/2006/relationships/hyperlink" Target="https://www.youtube.com/watch?v=yXzn6HxTufM&amp;list=PLUOequmGnXxM1L_nj63YIWB8B5wdNk6dA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7B417F9-2BFB-4A9B-6441-23AD2A76604D}"/>
              </a:ext>
            </a:extLst>
          </p:cNvPr>
          <p:cNvGrpSpPr/>
          <p:nvPr/>
        </p:nvGrpSpPr>
        <p:grpSpPr>
          <a:xfrm>
            <a:off x="440996" y="1055450"/>
            <a:ext cx="3794586" cy="1561289"/>
            <a:chOff x="474234" y="1055450"/>
            <a:chExt cx="3794586" cy="1561289"/>
          </a:xfrm>
        </p:grpSpPr>
        <p:pic>
          <p:nvPicPr>
            <p:cNvPr id="2" name="Picture 1" descr="Text, logo&#10;&#10;Description automatically generated">
              <a:extLst>
                <a:ext uri="{FF2B5EF4-FFF2-40B4-BE49-F238E27FC236}">
                  <a16:creationId xmlns:a16="http://schemas.microsoft.com/office/drawing/2014/main" id="{FFF4137B-4C59-C355-7A79-6B06E42844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234" y="1055450"/>
              <a:ext cx="2479916" cy="1561289"/>
            </a:xfrm>
            <a:prstGeom prst="rect">
              <a:avLst/>
            </a:prstGeom>
          </p:spPr>
        </p:pic>
        <p:pic>
          <p:nvPicPr>
            <p:cNvPr id="7" name="Picture 6" descr="Shape&#10;&#10;Description automatically generated">
              <a:extLst>
                <a:ext uri="{FF2B5EF4-FFF2-40B4-BE49-F238E27FC236}">
                  <a16:creationId xmlns:a16="http://schemas.microsoft.com/office/drawing/2014/main" id="{F34046F0-AE47-C494-0D07-0DA444CCAB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8516" y="1220822"/>
              <a:ext cx="1260304" cy="1269458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2BC2DB1F-8829-3000-CC1A-9D8CB4702B2D}"/>
              </a:ext>
            </a:extLst>
          </p:cNvPr>
          <p:cNvSpPr txBox="1"/>
          <p:nvPr/>
        </p:nvSpPr>
        <p:spPr>
          <a:xfrm>
            <a:off x="323451" y="2571750"/>
            <a:ext cx="40296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Step up your C# game with 5 popular </a:t>
            </a:r>
            <a:r>
              <a:rPr lang="en-US" sz="3200" dirty="0" err="1">
                <a:solidFill>
                  <a:schemeClr val="bg1"/>
                </a:solidFill>
              </a:rPr>
              <a:t>NuGets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75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7B417F9-2BFB-4A9B-6441-23AD2A76604D}"/>
              </a:ext>
            </a:extLst>
          </p:cNvPr>
          <p:cNvGrpSpPr/>
          <p:nvPr/>
        </p:nvGrpSpPr>
        <p:grpSpPr>
          <a:xfrm>
            <a:off x="440996" y="1055450"/>
            <a:ext cx="3794586" cy="1561289"/>
            <a:chOff x="474234" y="1055450"/>
            <a:chExt cx="3794586" cy="1561289"/>
          </a:xfrm>
        </p:grpSpPr>
        <p:pic>
          <p:nvPicPr>
            <p:cNvPr id="2" name="Picture 1" descr="Text, logo&#10;&#10;Description automatically generated">
              <a:extLst>
                <a:ext uri="{FF2B5EF4-FFF2-40B4-BE49-F238E27FC236}">
                  <a16:creationId xmlns:a16="http://schemas.microsoft.com/office/drawing/2014/main" id="{FFF4137B-4C59-C355-7A79-6B06E42844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234" y="1055450"/>
              <a:ext cx="2479916" cy="1561289"/>
            </a:xfrm>
            <a:prstGeom prst="rect">
              <a:avLst/>
            </a:prstGeom>
          </p:spPr>
        </p:pic>
        <p:pic>
          <p:nvPicPr>
            <p:cNvPr id="7" name="Picture 6" descr="Shape&#10;&#10;Description automatically generated">
              <a:extLst>
                <a:ext uri="{FF2B5EF4-FFF2-40B4-BE49-F238E27FC236}">
                  <a16:creationId xmlns:a16="http://schemas.microsoft.com/office/drawing/2014/main" id="{F34046F0-AE47-C494-0D07-0DA444CCAB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8516" y="1220822"/>
              <a:ext cx="1260304" cy="1269458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2BC2DB1F-8829-3000-CC1A-9D8CB4702B2D}"/>
              </a:ext>
            </a:extLst>
          </p:cNvPr>
          <p:cNvSpPr txBox="1"/>
          <p:nvPr/>
        </p:nvSpPr>
        <p:spPr>
          <a:xfrm>
            <a:off x="323451" y="2571750"/>
            <a:ext cx="40296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val="3381689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DBBB706-72F0-6049-AC1A-60B74878DEE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747189" y="1514529"/>
            <a:ext cx="4897625" cy="328108"/>
          </a:xfrm>
        </p:spPr>
        <p:txBody>
          <a:bodyPr/>
          <a:lstStyle/>
          <a:p>
            <a:r>
              <a:rPr lang="en-US" dirty="0"/>
              <a:t>I’m Not Quite Retired (Although I Keep On Trying!!)</a:t>
            </a:r>
            <a:endParaRPr lang="en-H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78A814-92D4-6540-BAB5-680D0299B834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Louis Berman</a:t>
            </a:r>
            <a:endParaRPr lang="en-H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A7A019-78C3-DA45-9D94-C00050DD2CF1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r>
              <a:rPr lang="en-US" dirty="0"/>
              <a:t>SQUIDEYES, LLC</a:t>
            </a:r>
            <a:endParaRPr lang="en-HU" dirty="0"/>
          </a:p>
        </p:txBody>
      </p:sp>
      <p:pic>
        <p:nvPicPr>
          <p:cNvPr id="3" name="Picture Placeholder 2" descr="A person wearing glasses and looking at the camera&#10;&#10;Description automatically generated">
            <a:extLst>
              <a:ext uri="{FF2B5EF4-FFF2-40B4-BE49-F238E27FC236}">
                <a16:creationId xmlns:a16="http://schemas.microsoft.com/office/drawing/2014/main" id="{C17CC94B-92F3-4E66-B802-EC408B5C904B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5F1F6E4-B35D-C94B-93BF-39ABA3A1A2D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46500" y="1978277"/>
            <a:ext cx="4945164" cy="2032703"/>
          </a:xfrm>
        </p:spPr>
        <p:txBody>
          <a:bodyPr/>
          <a:lstStyle/>
          <a:p>
            <a:r>
              <a:rPr lang="en-US" dirty="0"/>
              <a:t>I’ve founded companies, led all sorts of teams, built interesting software, invented stuff, open-sourced . . . source, used giant telescopes to stuff my eyeballs full of photons, and managed to be that most rare sort of cat: a currency trader who </a:t>
            </a:r>
            <a:r>
              <a:rPr lang="en-US" u="sng" dirty="0"/>
              <a:t>isn’t</a:t>
            </a:r>
            <a:r>
              <a:rPr lang="en-US" dirty="0"/>
              <a:t> broke. </a:t>
            </a:r>
            <a:r>
              <a:rPr lang="en-US"/>
              <a:t>A happily-expatriate </a:t>
            </a:r>
            <a:r>
              <a:rPr lang="en-US" dirty="0"/>
              <a:t>New Yorker, I live in Drexel Hill with my lovely and talented set/costume designer wife, Marie Anne Chiment.</a:t>
            </a:r>
            <a:endParaRPr lang="en-H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C639E7-6152-5342-AE51-740ED64270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707DD9-E92B-45E8-BE0A-E6B2EDF345EB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F687F84-ED94-0F43-A13A-1C1C4547CB35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Let Me Introduce Myself</a:t>
            </a:r>
            <a:endParaRPr lang="en-HU" dirty="0"/>
          </a:p>
        </p:txBody>
      </p:sp>
    </p:spTree>
    <p:extLst>
      <p:ext uri="{BB962C8B-B14F-4D97-AF65-F5344CB8AC3E}">
        <p14:creationId xmlns:p14="http://schemas.microsoft.com/office/powerpoint/2010/main" val="2090462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259E61-728A-FE4B-9CB7-DCFDEBEA0D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707DD9-E92B-45E8-BE0A-E6B2EDF345EB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5422592-07A8-4B4F-ABDB-1334794BADC4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215900" y="2260465"/>
            <a:ext cx="8718550" cy="1314451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800" b="1" dirty="0"/>
              <a:t>In the dark ages of .NET, developers had to crawl the internet for dependencies, run installers, create bloated lib folders, and possibly introduce assemblies into the [GAC]. Gross! Those who remember will agree it was terrible, but it’s better now!</a:t>
            </a:r>
          </a:p>
          <a:p>
            <a:pPr>
              <a:spcAft>
                <a:spcPts val="0"/>
              </a:spcAft>
            </a:pPr>
            <a:r>
              <a:rPr lang="en-US" sz="1800" b="1" i="0" dirty="0">
                <a:effectLst/>
                <a:latin typeface="JetBrains Sans"/>
              </a:rPr>
              <a:t>(Khalid Abuhakmeh; JetBrains Developer Advocate!)</a:t>
            </a:r>
          </a:p>
          <a:p>
            <a:pPr>
              <a:spcAft>
                <a:spcPts val="0"/>
              </a:spcAft>
            </a:pPr>
            <a:endParaRPr lang="en-HU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A97E16-CFEC-1FC1-3D32-2B075B04A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42313" y="4438745"/>
            <a:ext cx="647391" cy="65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25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0275CF-12B4-3D48-82E9-949377718E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707DD9-E92B-45E8-BE0A-E6B2EDF345EB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15DFC79-4536-064F-877B-A4349870033A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44525" y="268281"/>
            <a:ext cx="6365875" cy="328108"/>
          </a:xfrm>
        </p:spPr>
        <p:txBody>
          <a:bodyPr/>
          <a:lstStyle/>
          <a:p>
            <a:r>
              <a:rPr lang="en-US" dirty="0"/>
              <a:t>Resources</a:t>
            </a:r>
          </a:p>
        </p:txBody>
      </p:sp>
      <p:pic>
        <p:nvPicPr>
          <p:cNvPr id="8" name="Picture 7" descr="A picture containing dotnet-bot building blocks&#10;">
            <a:extLst>
              <a:ext uri="{FF2B5EF4-FFF2-40B4-BE49-F238E27FC236}">
                <a16:creationId xmlns:a16="http://schemas.microsoft.com/office/drawing/2014/main" id="{AD236E68-39B7-4E62-A228-F289E83BF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750735"/>
            <a:ext cx="2781300" cy="2738511"/>
          </a:xfrm>
          <a:prstGeom prst="rect">
            <a:avLst/>
          </a:prstGeom>
        </p:spPr>
      </p:pic>
      <p:pic>
        <p:nvPicPr>
          <p:cNvPr id="3" name="Picture 2" descr="Qr code&#10;&#10;Description automatically generated">
            <a:extLst>
              <a:ext uri="{FF2B5EF4-FFF2-40B4-BE49-F238E27FC236}">
                <a16:creationId xmlns:a16="http://schemas.microsoft.com/office/drawing/2014/main" id="{26532710-203E-6136-DE00-0CE462BC7C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25" y="1229332"/>
            <a:ext cx="3063240" cy="3063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385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743C008-4E5D-1843-9C4F-453804171C92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44525" y="1267690"/>
            <a:ext cx="5451475" cy="3031149"/>
          </a:xfrm>
        </p:spPr>
        <p:txBody>
          <a:bodyPr/>
          <a:lstStyle/>
          <a:p>
            <a:r>
              <a:rPr lang="en-US" sz="2400" b="1" dirty="0">
                <a:hlinkClick r:id="rId3"/>
              </a:rPr>
              <a:t>Guard Clauses</a:t>
            </a:r>
            <a:r>
              <a:rPr lang="en-US" sz="2400" b="1" dirty="0"/>
              <a:t> – guard your parameters</a:t>
            </a:r>
          </a:p>
          <a:p>
            <a:r>
              <a:rPr lang="en-US" sz="2400" b="1" dirty="0" err="1">
                <a:hlinkClick r:id="rId4"/>
              </a:rPr>
              <a:t>Vogen</a:t>
            </a:r>
            <a:r>
              <a:rPr lang="en-US" sz="2400" b="1" dirty="0"/>
              <a:t> – cure your primitive obsession</a:t>
            </a:r>
          </a:p>
          <a:p>
            <a:r>
              <a:rPr lang="en-US" sz="2400" b="1" dirty="0">
                <a:hlinkClick r:id="rId5"/>
              </a:rPr>
              <a:t>Stateless</a:t>
            </a:r>
            <a:r>
              <a:rPr lang="en-US" sz="2400" b="1" dirty="0"/>
              <a:t> – state machines made easy</a:t>
            </a:r>
          </a:p>
          <a:p>
            <a:r>
              <a:rPr lang="en-US" sz="2400" b="1" dirty="0">
                <a:hlinkClick r:id="rId6"/>
              </a:rPr>
              <a:t>Bogus</a:t>
            </a:r>
            <a:r>
              <a:rPr lang="en-US" sz="2400" b="1" dirty="0"/>
              <a:t> – generate fake data for testing</a:t>
            </a:r>
          </a:p>
          <a:p>
            <a:r>
              <a:rPr lang="en-US" sz="2400" b="1" dirty="0" err="1">
                <a:hlinkClick r:id="rId7"/>
              </a:rPr>
              <a:t>SquidEyes.Testing</a:t>
            </a:r>
            <a:r>
              <a:rPr lang="en-US" sz="2400" b="1" dirty="0"/>
              <a:t> – test your logging</a:t>
            </a:r>
            <a:endParaRPr lang="en-US" dirty="0"/>
          </a:p>
          <a:p>
            <a:endParaRPr lang="en-US" dirty="0"/>
          </a:p>
          <a:p>
            <a:endParaRPr lang="en-H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0275CF-12B4-3D48-82E9-949377718E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707DD9-E92B-45E8-BE0A-E6B2EDF345EB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15DFC79-4536-064F-877B-A4349870033A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Five Game-Changers</a:t>
            </a:r>
            <a:endParaRPr lang="en-HU" dirty="0"/>
          </a:p>
        </p:txBody>
      </p:sp>
      <p:pic>
        <p:nvPicPr>
          <p:cNvPr id="6" name="Picture 5" descr="A picture containing dotnet-bot reading&#10;">
            <a:extLst>
              <a:ext uri="{FF2B5EF4-FFF2-40B4-BE49-F238E27FC236}">
                <a16:creationId xmlns:a16="http://schemas.microsoft.com/office/drawing/2014/main" id="{FF06A526-0F88-4162-BBE1-E083FCE6B44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61000" y="1936449"/>
            <a:ext cx="3441270" cy="264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310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E6C7D1-989E-894A-B6A4-A4CE3216D5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707DD9-E92B-45E8-BE0A-E6B2EDF345EB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458F84C-10FE-024B-9ABA-99B1081D3983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44525" y="268281"/>
            <a:ext cx="5803983" cy="328108"/>
          </a:xfrm>
        </p:spPr>
        <p:txBody>
          <a:bodyPr/>
          <a:lstStyle/>
          <a:p>
            <a:r>
              <a:rPr lang="en-US" dirty="0"/>
              <a:t>Roll Your Own</a:t>
            </a:r>
            <a:endParaRPr lang="en-HU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FF10960-9B7F-451E-CDB8-260F7710F538}"/>
              </a:ext>
            </a:extLst>
          </p:cNvPr>
          <p:cNvGrpSpPr/>
          <p:nvPr/>
        </p:nvGrpSpPr>
        <p:grpSpPr>
          <a:xfrm>
            <a:off x="644525" y="1609093"/>
            <a:ext cx="2261235" cy="2211350"/>
            <a:chOff x="644525" y="1808509"/>
            <a:chExt cx="2261235" cy="221135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E125B78-B1A8-48F1-8913-B5B93E857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47582" y="3438238"/>
              <a:ext cx="411605" cy="577079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83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67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50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34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918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101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284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469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BDA9094-A4FB-4608-BF99-3F0F39355A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99321" y="3101557"/>
              <a:ext cx="411605" cy="913759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83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67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50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34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918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101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284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469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DDF642C-1A72-49CF-8D15-91CAA1A3A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745596" y="2786185"/>
              <a:ext cx="411606" cy="1233674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83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67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50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34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918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101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284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469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15CCC49-3FAA-45A7-902C-DB933B591A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295299" y="2131292"/>
              <a:ext cx="411605" cy="18840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83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67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50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34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918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101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284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469" algn="l" defTabSz="914367" rtl="0" eaLnBrk="1" latinLnBrk="0" hangingPunct="1">
                <a:defRPr sz="1765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sp>
          <p:nvSpPr>
            <p:cNvPr id="13" name="Title 1">
              <a:extLst>
                <a:ext uri="{FF2B5EF4-FFF2-40B4-BE49-F238E27FC236}">
                  <a16:creationId xmlns:a16="http://schemas.microsoft.com/office/drawing/2014/main" id="{225DE541-F291-4E9B-B46A-4321BC2C9927}"/>
                </a:ext>
              </a:extLst>
            </p:cNvPr>
            <p:cNvSpPr txBox="1">
              <a:spLocks/>
            </p:cNvSpPr>
            <p:nvPr/>
          </p:nvSpPr>
          <p:spPr>
            <a:xfrm>
              <a:off x="644525" y="2095196"/>
              <a:ext cx="2191645" cy="646331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3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7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5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3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18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01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8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69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buClrTx/>
                <a:buFontTx/>
              </a:pPr>
              <a:r>
                <a:rPr lang="en-US" sz="1400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Quattrocento Sans"/>
                </a:rPr>
                <a:t>365K Packages</a:t>
              </a:r>
            </a:p>
            <a:p>
              <a:pPr>
                <a:buClrTx/>
                <a:buFontTx/>
              </a:pPr>
              <a:r>
                <a:rPr lang="en-US" sz="1400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Quattrocento Sans"/>
                </a:rPr>
                <a:t>5M Versions</a:t>
              </a:r>
            </a:p>
            <a:p>
              <a:pPr>
                <a:buClrTx/>
                <a:buFontTx/>
              </a:pPr>
              <a:r>
                <a:rPr lang="en-US" sz="1400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Quattrocento Sans"/>
                </a:rPr>
                <a:t>233B Downloads</a:t>
              </a:r>
              <a:endParaRPr lang="en-US" sz="1400" dirty="0">
                <a:solidFill>
                  <a:schemeClr val="accent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0808261-EF8E-4110-9AF6-CBA80E06FF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647582" y="1808509"/>
              <a:ext cx="2258178" cy="2193716"/>
              <a:chOff x="669844" y="2608107"/>
              <a:chExt cx="11248076" cy="4386418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62BC28D2-EC4A-4E9C-AC96-71F23785ACD3}"/>
                  </a:ext>
                </a:extLst>
              </p:cNvPr>
              <p:cNvSpPr/>
              <p:nvPr/>
            </p:nvSpPr>
            <p:spPr bwMode="auto">
              <a:xfrm>
                <a:off x="669844" y="2747989"/>
                <a:ext cx="11096787" cy="4246536"/>
              </a:xfrm>
              <a:custGeom>
                <a:avLst/>
                <a:gdLst>
                  <a:gd name="connsiteX0" fmla="*/ 0 w 11096787"/>
                  <a:gd name="connsiteY0" fmla="*/ 4246535 h 4246535"/>
                  <a:gd name="connsiteX1" fmla="*/ 2200760 w 11096787"/>
                  <a:gd name="connsiteY1" fmla="*/ 3115159 h 4246535"/>
                  <a:gd name="connsiteX2" fmla="*/ 3611106 w 11096787"/>
                  <a:gd name="connsiteY2" fmla="*/ 3626603 h 4246535"/>
                  <a:gd name="connsiteX3" fmla="*/ 6338807 w 11096787"/>
                  <a:gd name="connsiteY3" fmla="*/ 1038386 h 4246535"/>
                  <a:gd name="connsiteX4" fmla="*/ 8477573 w 11096787"/>
                  <a:gd name="connsiteY4" fmla="*/ 1968284 h 4246535"/>
                  <a:gd name="connsiteX5" fmla="*/ 11096787 w 11096787"/>
                  <a:gd name="connsiteY5" fmla="*/ 0 h 4246535"/>
                  <a:gd name="connsiteX0" fmla="*/ 0 w 11096787"/>
                  <a:gd name="connsiteY0" fmla="*/ 4246535 h 4246535"/>
                  <a:gd name="connsiteX1" fmla="*/ 2200760 w 11096787"/>
                  <a:gd name="connsiteY1" fmla="*/ 3115159 h 4246535"/>
                  <a:gd name="connsiteX2" fmla="*/ 3611106 w 11096787"/>
                  <a:gd name="connsiteY2" fmla="*/ 3626603 h 4246535"/>
                  <a:gd name="connsiteX3" fmla="*/ 6338807 w 11096787"/>
                  <a:gd name="connsiteY3" fmla="*/ 1038386 h 4246535"/>
                  <a:gd name="connsiteX4" fmla="*/ 8477573 w 11096787"/>
                  <a:gd name="connsiteY4" fmla="*/ 1968284 h 4246535"/>
                  <a:gd name="connsiteX5" fmla="*/ 11096787 w 11096787"/>
                  <a:gd name="connsiteY5" fmla="*/ 0 h 4246535"/>
                  <a:gd name="connsiteX0" fmla="*/ 0 w 11096787"/>
                  <a:gd name="connsiteY0" fmla="*/ 4246535 h 4246535"/>
                  <a:gd name="connsiteX1" fmla="*/ 2200760 w 11096787"/>
                  <a:gd name="connsiteY1" fmla="*/ 3115159 h 4246535"/>
                  <a:gd name="connsiteX2" fmla="*/ 3611106 w 11096787"/>
                  <a:gd name="connsiteY2" fmla="*/ 3626603 h 4246535"/>
                  <a:gd name="connsiteX3" fmla="*/ 6338807 w 11096787"/>
                  <a:gd name="connsiteY3" fmla="*/ 1038386 h 4246535"/>
                  <a:gd name="connsiteX4" fmla="*/ 8477573 w 11096787"/>
                  <a:gd name="connsiteY4" fmla="*/ 1968284 h 4246535"/>
                  <a:gd name="connsiteX5" fmla="*/ 11096787 w 11096787"/>
                  <a:gd name="connsiteY5" fmla="*/ 0 h 4246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096787" h="4246535">
                    <a:moveTo>
                      <a:pt x="0" y="4246535"/>
                    </a:moveTo>
                    <a:cubicBezTo>
                      <a:pt x="799454" y="3732508"/>
                      <a:pt x="1598909" y="3218481"/>
                      <a:pt x="2200760" y="3115159"/>
                    </a:cubicBezTo>
                    <a:cubicBezTo>
                      <a:pt x="2802611" y="3011837"/>
                      <a:pt x="2921431" y="3972732"/>
                      <a:pt x="3611106" y="3626603"/>
                    </a:cubicBezTo>
                    <a:cubicBezTo>
                      <a:pt x="4300781" y="3280474"/>
                      <a:pt x="5527729" y="1314772"/>
                      <a:pt x="6338807" y="1038386"/>
                    </a:cubicBezTo>
                    <a:cubicBezTo>
                      <a:pt x="7149885" y="762000"/>
                      <a:pt x="7684576" y="2141348"/>
                      <a:pt x="8477573" y="1968284"/>
                    </a:cubicBezTo>
                    <a:cubicBezTo>
                      <a:pt x="9270570" y="1795220"/>
                      <a:pt x="10183678" y="897610"/>
                      <a:pt x="11096787" y="0"/>
                    </a:cubicBezTo>
                  </a:path>
                </a:pathLst>
              </a:custGeom>
              <a:ln w="9525" cap="flat" cmpd="sng" algn="ctr">
                <a:solidFill>
                  <a:schemeClr val="accent5">
                    <a:lumMod val="20000"/>
                    <a:lumOff val="80000"/>
                  </a:schemeClr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36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183" algn="l" defTabSz="91436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367" algn="l" defTabSz="91436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550" algn="l" defTabSz="91436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734" algn="l" defTabSz="91436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5918" algn="l" defTabSz="91436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101" algn="l" defTabSz="91436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284" algn="l" defTabSz="91436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469" algn="l" defTabSz="91436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1765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99F950E9-D4DD-49FE-98C8-B6C365AC6475}"/>
                  </a:ext>
                </a:extLst>
              </p:cNvPr>
              <p:cNvSpPr/>
              <p:nvPr/>
            </p:nvSpPr>
            <p:spPr bwMode="auto">
              <a:xfrm>
                <a:off x="11371946" y="2608107"/>
                <a:ext cx="545974" cy="437180"/>
              </a:xfrm>
              <a:custGeom>
                <a:avLst/>
                <a:gdLst>
                  <a:gd name="connsiteX0" fmla="*/ 0 w 568723"/>
                  <a:gd name="connsiteY0" fmla="*/ 152916 h 447384"/>
                  <a:gd name="connsiteX1" fmla="*/ 542441 w 568723"/>
                  <a:gd name="connsiteY1" fmla="*/ 13432 h 447384"/>
                  <a:gd name="connsiteX2" fmla="*/ 433953 w 568723"/>
                  <a:gd name="connsiteY2" fmla="*/ 447384 h 447384"/>
                  <a:gd name="connsiteX0" fmla="*/ 0 w 568723"/>
                  <a:gd name="connsiteY0" fmla="*/ 152916 h 447384"/>
                  <a:gd name="connsiteX1" fmla="*/ 542441 w 568723"/>
                  <a:gd name="connsiteY1" fmla="*/ 13432 h 447384"/>
                  <a:gd name="connsiteX2" fmla="*/ 433953 w 568723"/>
                  <a:gd name="connsiteY2" fmla="*/ 447384 h 447384"/>
                  <a:gd name="connsiteX0" fmla="*/ 0 w 568723"/>
                  <a:gd name="connsiteY0" fmla="*/ 142712 h 437180"/>
                  <a:gd name="connsiteX1" fmla="*/ 542441 w 568723"/>
                  <a:gd name="connsiteY1" fmla="*/ 3228 h 437180"/>
                  <a:gd name="connsiteX2" fmla="*/ 433953 w 568723"/>
                  <a:gd name="connsiteY2" fmla="*/ 437180 h 437180"/>
                  <a:gd name="connsiteX0" fmla="*/ 0 w 545974"/>
                  <a:gd name="connsiteY0" fmla="*/ 142712 h 437180"/>
                  <a:gd name="connsiteX1" fmla="*/ 542441 w 545974"/>
                  <a:gd name="connsiteY1" fmla="*/ 3228 h 437180"/>
                  <a:gd name="connsiteX2" fmla="*/ 433953 w 545974"/>
                  <a:gd name="connsiteY2" fmla="*/ 437180 h 437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45974" h="437180">
                    <a:moveTo>
                      <a:pt x="0" y="142712"/>
                    </a:moveTo>
                    <a:cubicBezTo>
                      <a:pt x="235058" y="48431"/>
                      <a:pt x="470116" y="-15370"/>
                      <a:pt x="542441" y="3228"/>
                    </a:cubicBezTo>
                    <a:cubicBezTo>
                      <a:pt x="557616" y="67546"/>
                      <a:pt x="524359" y="244743"/>
                      <a:pt x="433953" y="437180"/>
                    </a:cubicBezTo>
                  </a:path>
                </a:pathLst>
              </a:custGeom>
              <a:ln w="9525" cap="flat" cmpd="sng" algn="ctr">
                <a:solidFill>
                  <a:schemeClr val="accent5">
                    <a:lumMod val="20000"/>
                    <a:lumOff val="80000"/>
                  </a:schemeClr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36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183" algn="l" defTabSz="91436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367" algn="l" defTabSz="91436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550" algn="l" defTabSz="91436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734" algn="l" defTabSz="91436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5918" algn="l" defTabSz="91436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101" algn="l" defTabSz="91436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284" algn="l" defTabSz="91436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469" algn="l" defTabSz="914367" rtl="0" eaLnBrk="1" latinLnBrk="0" hangingPunct="1">
                  <a:defRPr sz="176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1765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EC6279EC-A1E3-4F33-834A-6041F13FDB8D}"/>
              </a:ext>
            </a:extLst>
          </p:cNvPr>
          <p:cNvSpPr txBox="1">
            <a:spLocks/>
          </p:cNvSpPr>
          <p:nvPr/>
        </p:nvSpPr>
        <p:spPr>
          <a:xfrm>
            <a:off x="3010057" y="2135224"/>
            <a:ext cx="3619343" cy="147732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Quattrocento Sans"/>
              </a:rPr>
              <a:t>Dead Simple</a:t>
            </a:r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Quattrocento Sans"/>
              </a:rPr>
              <a:t>Free</a:t>
            </a:r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Quattrocento Sans"/>
              </a:rPr>
              <a:t>Improved DevOps</a:t>
            </a:r>
          </a:p>
          <a:p>
            <a:pPr marL="457200" indent="-457200">
              <a:buClrTx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Saves Time + Money</a:t>
            </a:r>
          </a:p>
        </p:txBody>
      </p:sp>
    </p:spTree>
    <p:extLst>
      <p:ext uri="{BB962C8B-B14F-4D97-AF65-F5344CB8AC3E}">
        <p14:creationId xmlns:p14="http://schemas.microsoft.com/office/powerpoint/2010/main" val="2564224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743C008-4E5D-1843-9C4F-453804171C92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44525" y="1267690"/>
            <a:ext cx="5451475" cy="3031149"/>
          </a:xfrm>
        </p:spPr>
        <p:txBody>
          <a:bodyPr/>
          <a:lstStyle/>
          <a:p>
            <a:r>
              <a:rPr lang="en-US" sz="2400" b="1" dirty="0"/>
              <a:t>There are too many NuGet’s to attempt to survey the field, but a great place to start would be the awesome “</a:t>
            </a:r>
            <a:r>
              <a:rPr lang="en-US" sz="2400" b="1" dirty="0">
                <a:hlinkClick r:id="rId3"/>
              </a:rPr>
              <a:t>Awesome NuGet Packages</a:t>
            </a:r>
            <a:r>
              <a:rPr lang="en-US" sz="2400" b="1" dirty="0"/>
              <a:t>” repo</a:t>
            </a:r>
          </a:p>
          <a:p>
            <a:pPr>
              <a:spcBef>
                <a:spcPts val="1800"/>
              </a:spcBef>
            </a:pPr>
            <a:r>
              <a:rPr lang="en-US" sz="2400" b="1" dirty="0"/>
              <a:t>The </a:t>
            </a:r>
            <a:r>
              <a:rPr lang="en-US" sz="2400" b="1" dirty="0">
                <a:hlinkClick r:id="rId4"/>
              </a:rPr>
              <a:t>https://www.fuget.org</a:t>
            </a:r>
            <a:r>
              <a:rPr lang="en-US" sz="2400" b="1" dirty="0"/>
              <a:t> search engine is another awesome resource</a:t>
            </a:r>
          </a:p>
          <a:p>
            <a:endParaRPr lang="en-US" dirty="0"/>
          </a:p>
          <a:p>
            <a:endParaRPr lang="en-H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0275CF-12B4-3D48-82E9-949377718E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707DD9-E92B-45E8-BE0A-E6B2EDF345EB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15DFC79-4536-064F-877B-A4349870033A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Why Stop At Only Five?</a:t>
            </a:r>
            <a:endParaRPr lang="en-HU" dirty="0"/>
          </a:p>
        </p:txBody>
      </p:sp>
      <p:pic>
        <p:nvPicPr>
          <p:cNvPr id="2" name="Graphic 10" descr="dotnet-bot in jetpack">
            <a:extLst>
              <a:ext uri="{FF2B5EF4-FFF2-40B4-BE49-F238E27FC236}">
                <a16:creationId xmlns:a16="http://schemas.microsoft.com/office/drawing/2014/main" id="{D9D64170-62C9-4628-AE53-15E447B99D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906798" y="1170904"/>
            <a:ext cx="3984625" cy="365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31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743C008-4E5D-1843-9C4F-453804171C92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44525" y="1277418"/>
            <a:ext cx="5108575" cy="3031149"/>
          </a:xfrm>
        </p:spPr>
        <p:txBody>
          <a:bodyPr/>
          <a:lstStyle/>
          <a:p>
            <a:r>
              <a:rPr lang="en-US" sz="2400" dirty="0"/>
              <a:t>Prolific Creator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hlinkClick r:id="rId3"/>
              </a:rPr>
              <a:t>http://nickchapsas.com</a:t>
            </a:r>
            <a:r>
              <a:rPr lang="en-US" sz="24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C#, .NET, Azure, AWS, open-source</a:t>
            </a:r>
          </a:p>
          <a:p>
            <a:r>
              <a:rPr lang="en-US" sz="2400" dirty="0"/>
              <a:t>His </a:t>
            </a:r>
            <a:r>
              <a:rPr lang="en-US" sz="2400" b="1" dirty="0">
                <a:hlinkClick r:id="rId4"/>
              </a:rPr>
              <a:t>Essential </a:t>
            </a:r>
            <a:r>
              <a:rPr lang="en-US" sz="2400" b="1" dirty="0" err="1">
                <a:hlinkClick r:id="rId4"/>
              </a:rPr>
              <a:t>NuGets</a:t>
            </a:r>
            <a:r>
              <a:rPr lang="en-US" sz="2400" b="1" dirty="0">
                <a:hlinkClick r:id="rId4"/>
              </a:rPr>
              <a:t> Packages in .NET</a:t>
            </a:r>
            <a:r>
              <a:rPr lang="en-US" sz="2400" dirty="0"/>
              <a:t> videos are a must watch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11 Episodes; on Polly, </a:t>
            </a:r>
            <a:r>
              <a:rPr lang="en-US" sz="2400" dirty="0" err="1"/>
              <a:t>xUnit</a:t>
            </a:r>
            <a:r>
              <a:rPr lang="en-US" sz="2400" dirty="0"/>
              <a:t>, </a:t>
            </a:r>
            <a:r>
              <a:rPr lang="en-US" sz="2400" dirty="0" err="1"/>
              <a:t>Moq</a:t>
            </a:r>
            <a:r>
              <a:rPr lang="en-US" sz="2400" dirty="0"/>
              <a:t>, Fluent Assertions, </a:t>
            </a:r>
            <a:r>
              <a:rPr lang="en-US" sz="2400" dirty="0" err="1"/>
              <a:t>OneOf</a:t>
            </a:r>
            <a:r>
              <a:rPr lang="en-US" sz="2400" dirty="0"/>
              <a:t>, etc.</a:t>
            </a:r>
          </a:p>
          <a:p>
            <a:endParaRPr lang="en-H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0275CF-12B4-3D48-82E9-949377718E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707DD9-E92B-45E8-BE0A-E6B2EDF345E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15DFC79-4536-064F-877B-A4349870033A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44525" y="268281"/>
            <a:ext cx="6365875" cy="328108"/>
          </a:xfrm>
        </p:spPr>
        <p:txBody>
          <a:bodyPr/>
          <a:lstStyle/>
          <a:p>
            <a:r>
              <a:rPr lang="en-US" dirty="0"/>
              <a:t>Nick </a:t>
            </a:r>
            <a:r>
              <a:rPr lang="en-US" dirty="0" err="1"/>
              <a:t>Chapsas</a:t>
            </a:r>
            <a:endParaRPr lang="en-HU" dirty="0"/>
          </a:p>
        </p:txBody>
      </p:sp>
      <p:pic>
        <p:nvPicPr>
          <p:cNvPr id="5122" name="Picture 2" descr="Nick Chapsas - YouTube">
            <a:extLst>
              <a:ext uri="{FF2B5EF4-FFF2-40B4-BE49-F238E27FC236}">
                <a16:creationId xmlns:a16="http://schemas.microsoft.com/office/drawing/2014/main" id="{B526E05E-503F-4378-7C42-DC1A27A91A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3645" y="1462795"/>
            <a:ext cx="2559592" cy="2559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949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78A814-92D4-6540-BAB5-680D0299B834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Louis Berman</a:t>
            </a:r>
            <a:endParaRPr lang="en-H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A7A019-78C3-DA45-9D94-C00050DD2CF1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r>
              <a:rPr lang="en-US" dirty="0"/>
              <a:t>SQUIDEYES, LLC</a:t>
            </a:r>
            <a:endParaRPr lang="en-HU" dirty="0"/>
          </a:p>
        </p:txBody>
      </p:sp>
      <p:pic>
        <p:nvPicPr>
          <p:cNvPr id="3" name="Picture Placeholder 2" descr="A person wearing glasses and looking at the camera&#10;&#10;Description automatically generated">
            <a:extLst>
              <a:ext uri="{FF2B5EF4-FFF2-40B4-BE49-F238E27FC236}">
                <a16:creationId xmlns:a16="http://schemas.microsoft.com/office/drawing/2014/main" id="{C17CC94B-92F3-4E66-B802-EC408B5C904B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C639E7-6152-5342-AE51-740ED64270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707DD9-E92B-45E8-BE0A-E6B2EDF345EB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F687F84-ED94-0F43-A13A-1C1C4547CB35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I’m Here to Help!</a:t>
            </a:r>
            <a:endParaRPr lang="en-HU" dirty="0"/>
          </a:p>
        </p:txBody>
      </p:sp>
      <p:pic>
        <p:nvPicPr>
          <p:cNvPr id="2" name="Picture 1" descr="Qr code&#10;&#10;Description automatically generated">
            <a:extLst>
              <a:ext uri="{FF2B5EF4-FFF2-40B4-BE49-F238E27FC236}">
                <a16:creationId xmlns:a16="http://schemas.microsoft.com/office/drawing/2014/main" id="{E78468AD-B228-3072-377A-7DEFE54FAA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7920" y="1211427"/>
            <a:ext cx="3064480" cy="306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26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over">
  <a:themeElements>
    <a:clrScheme name="EPAM September 2017">
      <a:dk1>
        <a:srgbClr val="222222"/>
      </a:dk1>
      <a:lt1>
        <a:srgbClr val="FFFFFF"/>
      </a:lt1>
      <a:dk2>
        <a:srgbClr val="464547"/>
      </a:dk2>
      <a:lt2>
        <a:srgbClr val="CCCCCC"/>
      </a:lt2>
      <a:accent1>
        <a:srgbClr val="76CDD8"/>
      </a:accent1>
      <a:accent2>
        <a:srgbClr val="008ACF"/>
      </a:accent2>
      <a:accent3>
        <a:srgbClr val="CEDB56"/>
      </a:accent3>
      <a:accent4>
        <a:srgbClr val="D35D47"/>
      </a:accent4>
      <a:accent5>
        <a:srgbClr val="39C2D7"/>
      </a:accent5>
      <a:accent6>
        <a:srgbClr val="222222"/>
      </a:accent6>
      <a:hlink>
        <a:srgbClr val="76CDD8"/>
      </a:hlink>
      <a:folHlink>
        <a:srgbClr val="76CDD8"/>
      </a:folHlink>
    </a:clrScheme>
    <a:fontScheme name="EPAM September 2017 - PPT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AM PPTX Template" id="{07F0FB55-CFFA-47CA-99A0-A77E3213ACA6}" vid="{740A320D-646C-4C12-89B1-0B127236B0F7}"/>
    </a:ext>
  </a:extLst>
</a:theme>
</file>

<file path=ppt/theme/theme2.xml><?xml version="1.0" encoding="utf-8"?>
<a:theme xmlns:a="http://schemas.openxmlformats.org/drawingml/2006/main" name="Cover_3">
  <a:themeElements>
    <a:clrScheme name="EPAM September 2017">
      <a:dk1>
        <a:srgbClr val="222222"/>
      </a:dk1>
      <a:lt1>
        <a:srgbClr val="FFFFFF"/>
      </a:lt1>
      <a:dk2>
        <a:srgbClr val="464547"/>
      </a:dk2>
      <a:lt2>
        <a:srgbClr val="CCCCCC"/>
      </a:lt2>
      <a:accent1>
        <a:srgbClr val="76CDD8"/>
      </a:accent1>
      <a:accent2>
        <a:srgbClr val="008ACF"/>
      </a:accent2>
      <a:accent3>
        <a:srgbClr val="CEDB56"/>
      </a:accent3>
      <a:accent4>
        <a:srgbClr val="D35D47"/>
      </a:accent4>
      <a:accent5>
        <a:srgbClr val="39C2D7"/>
      </a:accent5>
      <a:accent6>
        <a:srgbClr val="222222"/>
      </a:accent6>
      <a:hlink>
        <a:srgbClr val="76CDD8"/>
      </a:hlink>
      <a:folHlink>
        <a:srgbClr val="76CDD8"/>
      </a:folHlink>
    </a:clrScheme>
    <a:fontScheme name="EPAM September 2017 - PPT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AM PPTX Template" id="{07F0FB55-CFFA-47CA-99A0-A77E3213ACA6}" vid="{740A320D-646C-4C12-89B1-0B127236B0F7}"/>
    </a:ext>
  </a:extLst>
</a:theme>
</file>

<file path=ppt/theme/theme3.xml><?xml version="1.0" encoding="utf-8"?>
<a:theme xmlns:a="http://schemas.openxmlformats.org/drawingml/2006/main" name="Blank_1">
  <a:themeElements>
    <a:clrScheme name="EPAM September 2017">
      <a:dk1>
        <a:srgbClr val="222222"/>
      </a:dk1>
      <a:lt1>
        <a:srgbClr val="FFFFFF"/>
      </a:lt1>
      <a:dk2>
        <a:srgbClr val="464547"/>
      </a:dk2>
      <a:lt2>
        <a:srgbClr val="CCCCCC"/>
      </a:lt2>
      <a:accent1>
        <a:srgbClr val="76CDD8"/>
      </a:accent1>
      <a:accent2>
        <a:srgbClr val="008ACF"/>
      </a:accent2>
      <a:accent3>
        <a:srgbClr val="CEDB56"/>
      </a:accent3>
      <a:accent4>
        <a:srgbClr val="D35D47"/>
      </a:accent4>
      <a:accent5>
        <a:srgbClr val="39C2D7"/>
      </a:accent5>
      <a:accent6>
        <a:srgbClr val="222222"/>
      </a:accent6>
      <a:hlink>
        <a:srgbClr val="76CDD8"/>
      </a:hlink>
      <a:folHlink>
        <a:srgbClr val="76CDD8"/>
      </a:folHlink>
    </a:clrScheme>
    <a:fontScheme name="EPAM September 2017 - PPT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AM PPTX Template" id="{07F0FB55-CFFA-47CA-99A0-A77E3213ACA6}" vid="{5C4EAAF8-284D-4A65-B20F-C47DE8AC2658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4CD7D2A2755D549824FDC5498DDC959" ma:contentTypeVersion="2" ma:contentTypeDescription="Create a new document." ma:contentTypeScope="" ma:versionID="12cea4468bb5904d0cf7b4501a87b176">
  <xsd:schema xmlns:xsd="http://www.w3.org/2001/XMLSchema" xmlns:xs="http://www.w3.org/2001/XMLSchema" xmlns:p="http://schemas.microsoft.com/office/2006/metadata/properties" xmlns:ns2="4d646678-0a0e-4499-9447-3b8c9b3ff699" targetNamespace="http://schemas.microsoft.com/office/2006/metadata/properties" ma:root="true" ma:fieldsID="7f3a61e8d75949e357c9237616a15c0e" ns2:_="">
    <xsd:import namespace="4d646678-0a0e-4499-9447-3b8c9b3ff69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646678-0a0e-4499-9447-3b8c9b3ff6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939C3C2-47E1-4EBE-9755-45391A10B1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d646678-0a0e-4499-9447-3b8c9b3ff69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4432235-9C87-4B28-858E-81601F390EB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9894FC8-0959-4E96-9959-1C733CC63878}">
  <ds:schemaRefs>
    <ds:schemaRef ds:uri="4d646678-0a0e-4499-9447-3b8c9b3ff699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www.w3.org/XML/1998/namespace"/>
    <ds:schemaRef ds:uri="http://purl.org/dc/terms/"/>
    <ds:schemaRef ds:uri="http://purl.org/dc/dcmitype/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987</TotalTime>
  <Words>339</Words>
  <Application>Microsoft Office PowerPoint</Application>
  <PresentationFormat>On-screen Show (16:9)</PresentationFormat>
  <Paragraphs>48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JetBrains Sans</vt:lpstr>
      <vt:lpstr>Open Sans</vt:lpstr>
      <vt:lpstr>Cover</vt:lpstr>
      <vt:lpstr>Cover_3</vt:lpstr>
      <vt:lpstr>Blank_1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Louis</dc:creator>
  <cp:lastModifiedBy>Louis Berman</cp:lastModifiedBy>
  <cp:revision>27</cp:revision>
  <dcterms:created xsi:type="dcterms:W3CDTF">2020-11-08T18:22:00Z</dcterms:created>
  <dcterms:modified xsi:type="dcterms:W3CDTF">2022-10-17T13:22:08Z</dcterms:modified>
</cp:coreProperties>
</file>

<file path=docProps/thumbnail.jpeg>
</file>